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3.jpg" ContentType="image/jpg"/>
  <Override PartName="/ppt/media/image6.jpg" ContentType="image/jpg"/>
  <Override PartName="/ppt/media/image9.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0" r:id="rId5"/>
    <p:sldId id="263" r:id="rId6"/>
    <p:sldId id="264" r:id="rId7"/>
    <p:sldId id="265" r:id="rId8"/>
    <p:sldId id="262" r:id="rId9"/>
  </p:sldIdLst>
  <p:sldSz cx="7556500" cy="10693400"/>
  <p:notesSz cx="755650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win Shurig" initials="DS" lastIdx="35" clrIdx="0">
    <p:extLst>
      <p:ext uri="{19B8F6BF-5375-455C-9EA6-DF929625EA0E}">
        <p15:presenceInfo xmlns:p15="http://schemas.microsoft.com/office/powerpoint/2012/main" userId="Darwin Shurig" providerId="None"/>
      </p:ext>
    </p:extLst>
  </p:cmAuthor>
  <p:cmAuthor id="2" name="Angela Maar" initials="AM" lastIdx="2" clrIdx="1">
    <p:extLst>
      <p:ext uri="{19B8F6BF-5375-455C-9EA6-DF929625EA0E}">
        <p15:presenceInfo xmlns:p15="http://schemas.microsoft.com/office/powerpoint/2012/main" userId="S::Angelam@shurigsolutions.com::7bef71d9-c5d9-46db-89dc-957b1c760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93964F-367D-4ACB-8A70-4EB34A620084}" v="20" dt="2022-04-07T15:41:50.85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90" autoAdjust="0"/>
    <p:restoredTop sz="94660"/>
  </p:normalViewPr>
  <p:slideViewPr>
    <p:cSldViewPr snapToGrid="0">
      <p:cViewPr varScale="1">
        <p:scale>
          <a:sx n="68" d="100"/>
          <a:sy n="68" d="100"/>
        </p:scale>
        <p:origin x="2970" y="6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Maar" userId="7bef71d9-c5d9-46db-89dc-957b1c76064e" providerId="ADAL" clId="{9A93964F-367D-4ACB-8A70-4EB34A620084}"/>
    <pc:docChg chg="undo redo custSel addSld delSld modSld sldOrd modMainMaster">
      <pc:chgData name="Angela Maar" userId="7bef71d9-c5d9-46db-89dc-957b1c76064e" providerId="ADAL" clId="{9A93964F-367D-4ACB-8A70-4EB34A620084}" dt="2022-04-07T17:38:57.392" v="17456" actId="1076"/>
      <pc:docMkLst>
        <pc:docMk/>
      </pc:docMkLst>
      <pc:sldChg chg="addSp delSp modSp mod setBg">
        <pc:chgData name="Angela Maar" userId="7bef71d9-c5d9-46db-89dc-957b1c76064e" providerId="ADAL" clId="{9A93964F-367D-4ACB-8A70-4EB34A620084}" dt="2022-04-07T16:40:51.504" v="17253" actId="20577"/>
        <pc:sldMkLst>
          <pc:docMk/>
          <pc:sldMk cId="0" sldId="256"/>
        </pc:sldMkLst>
        <pc:spChg chg="mod">
          <ac:chgData name="Angela Maar" userId="7bef71d9-c5d9-46db-89dc-957b1c76064e" providerId="ADAL" clId="{9A93964F-367D-4ACB-8A70-4EB34A620084}" dt="2022-03-14T17:59:47.150" v="167" actId="255"/>
          <ac:spMkLst>
            <pc:docMk/>
            <pc:sldMk cId="0" sldId="256"/>
            <ac:spMk id="2" creationId="{00000000-0000-0000-0000-000000000000}"/>
          </ac:spMkLst>
        </pc:spChg>
        <pc:spChg chg="mod">
          <ac:chgData name="Angela Maar" userId="7bef71d9-c5d9-46db-89dc-957b1c76064e" providerId="ADAL" clId="{9A93964F-367D-4ACB-8A70-4EB34A620084}" dt="2022-04-05T12:15:05.138" v="17183" actId="20577"/>
          <ac:spMkLst>
            <pc:docMk/>
            <pc:sldMk cId="0" sldId="256"/>
            <ac:spMk id="3" creationId="{00000000-0000-0000-0000-000000000000}"/>
          </ac:spMkLst>
        </pc:spChg>
        <pc:spChg chg="mod">
          <ac:chgData name="Angela Maar" userId="7bef71d9-c5d9-46db-89dc-957b1c76064e" providerId="ADAL" clId="{9A93964F-367D-4ACB-8A70-4EB34A620084}" dt="2022-03-14T17:25:16.652" v="152" actId="20577"/>
          <ac:spMkLst>
            <pc:docMk/>
            <pc:sldMk cId="0" sldId="256"/>
            <ac:spMk id="4" creationId="{00000000-0000-0000-0000-000000000000}"/>
          </ac:spMkLst>
        </pc:spChg>
        <pc:spChg chg="mod">
          <ac:chgData name="Angela Maar" userId="7bef71d9-c5d9-46db-89dc-957b1c76064e" providerId="ADAL" clId="{9A93964F-367D-4ACB-8A70-4EB34A620084}" dt="2022-04-07T16:40:51.504" v="17253" actId="20577"/>
          <ac:spMkLst>
            <pc:docMk/>
            <pc:sldMk cId="0" sldId="256"/>
            <ac:spMk id="5" creationId="{00000000-0000-0000-0000-000000000000}"/>
          </ac:spMkLst>
        </pc:spChg>
        <pc:spChg chg="mod">
          <ac:chgData name="Angela Maar" userId="7bef71d9-c5d9-46db-89dc-957b1c76064e" providerId="ADAL" clId="{9A93964F-367D-4ACB-8A70-4EB34A620084}" dt="2022-03-16T18:07:06.404" v="16059" actId="20577"/>
          <ac:spMkLst>
            <pc:docMk/>
            <pc:sldMk cId="0" sldId="256"/>
            <ac:spMk id="7" creationId="{D9AE3632-2582-46EF-AC21-55CD1B3C0C48}"/>
          </ac:spMkLst>
        </pc:spChg>
        <pc:picChg chg="add del mod">
          <ac:chgData name="Angela Maar" userId="7bef71d9-c5d9-46db-89dc-957b1c76064e" providerId="ADAL" clId="{9A93964F-367D-4ACB-8A70-4EB34A620084}" dt="2022-03-14T18:01:27.581" v="173" actId="478"/>
          <ac:picMkLst>
            <pc:docMk/>
            <pc:sldMk cId="0" sldId="256"/>
            <ac:picMk id="9" creationId="{291A847D-A1D4-4297-B73C-C29FC873ED14}"/>
          </ac:picMkLst>
        </pc:picChg>
        <pc:picChg chg="add del mod">
          <ac:chgData name="Angela Maar" userId="7bef71d9-c5d9-46db-89dc-957b1c76064e" providerId="ADAL" clId="{9A93964F-367D-4ACB-8A70-4EB34A620084}" dt="2022-03-14T18:47:28.087" v="185" actId="478"/>
          <ac:picMkLst>
            <pc:docMk/>
            <pc:sldMk cId="0" sldId="256"/>
            <ac:picMk id="9" creationId="{E56FB5FE-8AD5-4B17-BD08-19B1AB7A6DDC}"/>
          </ac:picMkLst>
        </pc:picChg>
        <pc:picChg chg="add del mod">
          <ac:chgData name="Angela Maar" userId="7bef71d9-c5d9-46db-89dc-957b1c76064e" providerId="ADAL" clId="{9A93964F-367D-4ACB-8A70-4EB34A620084}" dt="2022-03-14T18:46:03.972" v="179" actId="478"/>
          <ac:picMkLst>
            <pc:docMk/>
            <pc:sldMk cId="0" sldId="256"/>
            <ac:picMk id="11" creationId="{11CDC99C-78A9-46FD-B5FE-81989CE39482}"/>
          </ac:picMkLst>
        </pc:picChg>
        <pc:picChg chg="add mod">
          <ac:chgData name="Angela Maar" userId="7bef71d9-c5d9-46db-89dc-957b1c76064e" providerId="ADAL" clId="{9A93964F-367D-4ACB-8A70-4EB34A620084}" dt="2022-03-14T18:47:48.090" v="190" actId="14100"/>
          <ac:picMkLst>
            <pc:docMk/>
            <pc:sldMk cId="0" sldId="256"/>
            <ac:picMk id="12" creationId="{0D4DC979-CAEA-43C1-9013-B9504D6F265B}"/>
          </ac:picMkLst>
        </pc:picChg>
      </pc:sldChg>
      <pc:sldChg chg="addSp delSp modSp mod">
        <pc:chgData name="Angela Maar" userId="7bef71d9-c5d9-46db-89dc-957b1c76064e" providerId="ADAL" clId="{9A93964F-367D-4ACB-8A70-4EB34A620084}" dt="2022-04-05T12:15:18.915" v="17186" actId="20577"/>
        <pc:sldMkLst>
          <pc:docMk/>
          <pc:sldMk cId="0" sldId="257"/>
        </pc:sldMkLst>
        <pc:spChg chg="mod">
          <ac:chgData name="Angela Maar" userId="7bef71d9-c5d9-46db-89dc-957b1c76064e" providerId="ADAL" clId="{9A93964F-367D-4ACB-8A70-4EB34A620084}" dt="2022-03-14T18:57:28.987" v="293" actId="1076"/>
          <ac:spMkLst>
            <pc:docMk/>
            <pc:sldMk cId="0" sldId="257"/>
            <ac:spMk id="2" creationId="{00000000-0000-0000-0000-000000000000}"/>
          </ac:spMkLst>
        </pc:spChg>
        <pc:spChg chg="mod">
          <ac:chgData name="Angela Maar" userId="7bef71d9-c5d9-46db-89dc-957b1c76064e" providerId="ADAL" clId="{9A93964F-367D-4ACB-8A70-4EB34A620084}" dt="2022-03-16T18:08:41.440" v="16061"/>
          <ac:spMkLst>
            <pc:docMk/>
            <pc:sldMk cId="0" sldId="257"/>
            <ac:spMk id="3" creationId="{5B5A6656-E6F6-4FC6-A16E-78C798A11ACF}"/>
          </ac:spMkLst>
        </pc:spChg>
        <pc:spChg chg="mod">
          <ac:chgData name="Angela Maar" userId="7bef71d9-c5d9-46db-89dc-957b1c76064e" providerId="ADAL" clId="{9A93964F-367D-4ACB-8A70-4EB34A620084}" dt="2022-03-14T18:58:03.396" v="298" actId="20577"/>
          <ac:spMkLst>
            <pc:docMk/>
            <pc:sldMk cId="0" sldId="257"/>
            <ac:spMk id="4" creationId="{00000000-0000-0000-0000-000000000000}"/>
          </ac:spMkLst>
        </pc:spChg>
        <pc:spChg chg="mod topLvl">
          <ac:chgData name="Angela Maar" userId="7bef71d9-c5d9-46db-89dc-957b1c76064e" providerId="ADAL" clId="{9A93964F-367D-4ACB-8A70-4EB34A620084}" dt="2022-03-14T18:59:30.740" v="310" actId="14100"/>
          <ac:spMkLst>
            <pc:docMk/>
            <pc:sldMk cId="0" sldId="257"/>
            <ac:spMk id="7" creationId="{00000000-0000-0000-0000-000000000000}"/>
          </ac:spMkLst>
        </pc:spChg>
        <pc:spChg chg="del topLvl">
          <ac:chgData name="Angela Maar" userId="7bef71d9-c5d9-46db-89dc-957b1c76064e" providerId="ADAL" clId="{9A93964F-367D-4ACB-8A70-4EB34A620084}" dt="2022-03-14T18:58:14.563" v="299" actId="21"/>
          <ac:spMkLst>
            <pc:docMk/>
            <pc:sldMk cId="0" sldId="257"/>
            <ac:spMk id="8" creationId="{00000000-0000-0000-0000-000000000000}"/>
          </ac:spMkLst>
        </pc:spChg>
        <pc:spChg chg="del topLvl">
          <ac:chgData name="Angela Maar" userId="7bef71d9-c5d9-46db-89dc-957b1c76064e" providerId="ADAL" clId="{9A93964F-367D-4ACB-8A70-4EB34A620084}" dt="2022-03-14T18:50:11.324" v="191" actId="478"/>
          <ac:spMkLst>
            <pc:docMk/>
            <pc:sldMk cId="0" sldId="257"/>
            <ac:spMk id="10" creationId="{00000000-0000-0000-0000-000000000000}"/>
          </ac:spMkLst>
        </pc:spChg>
        <pc:spChg chg="topLvl">
          <ac:chgData name="Angela Maar" userId="7bef71d9-c5d9-46db-89dc-957b1c76064e" providerId="ADAL" clId="{9A93964F-367D-4ACB-8A70-4EB34A620084}" dt="2022-03-14T18:50:11.324" v="191" actId="478"/>
          <ac:spMkLst>
            <pc:docMk/>
            <pc:sldMk cId="0" sldId="257"/>
            <ac:spMk id="11" creationId="{00000000-0000-0000-0000-000000000000}"/>
          </ac:spMkLst>
        </pc:spChg>
        <pc:spChg chg="mod">
          <ac:chgData name="Angela Maar" userId="7bef71d9-c5d9-46db-89dc-957b1c76064e" providerId="ADAL" clId="{9A93964F-367D-4ACB-8A70-4EB34A620084}" dt="2022-04-05T12:15:18.915" v="17186" actId="20577"/>
          <ac:spMkLst>
            <pc:docMk/>
            <pc:sldMk cId="0" sldId="257"/>
            <ac:spMk id="12" creationId="{00000000-0000-0000-0000-000000000000}"/>
          </ac:spMkLst>
        </pc:spChg>
        <pc:spChg chg="mod">
          <ac:chgData name="Angela Maar" userId="7bef71d9-c5d9-46db-89dc-957b1c76064e" providerId="ADAL" clId="{9A93964F-367D-4ACB-8A70-4EB34A620084}" dt="2022-03-14T18:57:21.410" v="291" actId="1076"/>
          <ac:spMkLst>
            <pc:docMk/>
            <pc:sldMk cId="0" sldId="257"/>
            <ac:spMk id="13" creationId="{23305CF7-EF7B-4B24-A9D3-93B93B003A6A}"/>
          </ac:spMkLst>
        </pc:spChg>
        <pc:spChg chg="mod">
          <ac:chgData name="Angela Maar" userId="7bef71d9-c5d9-46db-89dc-957b1c76064e" providerId="ADAL" clId="{9A93964F-367D-4ACB-8A70-4EB34A620084}" dt="2022-03-14T18:57:39.302" v="295" actId="20577"/>
          <ac:spMkLst>
            <pc:docMk/>
            <pc:sldMk cId="0" sldId="257"/>
            <ac:spMk id="15" creationId="{CC8B172C-3C34-443E-B36E-47E4F981A03C}"/>
          </ac:spMkLst>
        </pc:spChg>
        <pc:spChg chg="add mod">
          <ac:chgData name="Angela Maar" userId="7bef71d9-c5d9-46db-89dc-957b1c76064e" providerId="ADAL" clId="{9A93964F-367D-4ACB-8A70-4EB34A620084}" dt="2022-03-14T18:54:16.204" v="197" actId="207"/>
          <ac:spMkLst>
            <pc:docMk/>
            <pc:sldMk cId="0" sldId="257"/>
            <ac:spMk id="17" creationId="{2B4B07C4-E559-4189-A754-1340556F9639}"/>
          </ac:spMkLst>
        </pc:spChg>
        <pc:grpChg chg="del">
          <ac:chgData name="Angela Maar" userId="7bef71d9-c5d9-46db-89dc-957b1c76064e" providerId="ADAL" clId="{9A93964F-367D-4ACB-8A70-4EB34A620084}" dt="2022-03-14T18:58:14.563" v="299" actId="21"/>
          <ac:grpSpMkLst>
            <pc:docMk/>
            <pc:sldMk cId="0" sldId="257"/>
            <ac:grpSpMk id="6" creationId="{00000000-0000-0000-0000-000000000000}"/>
          </ac:grpSpMkLst>
        </pc:grpChg>
        <pc:grpChg chg="del">
          <ac:chgData name="Angela Maar" userId="7bef71d9-c5d9-46db-89dc-957b1c76064e" providerId="ADAL" clId="{9A93964F-367D-4ACB-8A70-4EB34A620084}" dt="2022-03-14T18:50:11.324" v="191" actId="478"/>
          <ac:grpSpMkLst>
            <pc:docMk/>
            <pc:sldMk cId="0" sldId="257"/>
            <ac:grpSpMk id="9" creationId="{00000000-0000-0000-0000-000000000000}"/>
          </ac:grpSpMkLst>
        </pc:grpChg>
        <pc:picChg chg="del">
          <ac:chgData name="Angela Maar" userId="7bef71d9-c5d9-46db-89dc-957b1c76064e" providerId="ADAL" clId="{9A93964F-367D-4ACB-8A70-4EB34A620084}" dt="2022-03-14T18:59:40.538" v="311" actId="478"/>
          <ac:picMkLst>
            <pc:docMk/>
            <pc:sldMk cId="0" sldId="257"/>
            <ac:picMk id="16" creationId="{47032B2F-7DB3-41C9-A7E2-52EBA317FD2B}"/>
          </ac:picMkLst>
        </pc:picChg>
        <pc:picChg chg="add mod">
          <ac:chgData name="Angela Maar" userId="7bef71d9-c5d9-46db-89dc-957b1c76064e" providerId="ADAL" clId="{9A93964F-367D-4ACB-8A70-4EB34A620084}" dt="2022-03-16T18:07:24.892" v="16060" actId="1076"/>
          <ac:picMkLst>
            <pc:docMk/>
            <pc:sldMk cId="0" sldId="257"/>
            <ac:picMk id="19" creationId="{C582FE10-0B0A-401B-8F94-E96178C82CA0}"/>
          </ac:picMkLst>
        </pc:picChg>
        <pc:picChg chg="add mod">
          <ac:chgData name="Angela Maar" userId="7bef71d9-c5d9-46db-89dc-957b1c76064e" providerId="ADAL" clId="{9A93964F-367D-4ACB-8A70-4EB34A620084}" dt="2022-03-14T19:00:10.743" v="316" actId="1076"/>
          <ac:picMkLst>
            <pc:docMk/>
            <pc:sldMk cId="0" sldId="257"/>
            <ac:picMk id="21" creationId="{19D46B2C-7C9D-4DF6-A130-F2E580ED5958}"/>
          </ac:picMkLst>
        </pc:picChg>
      </pc:sldChg>
      <pc:sldChg chg="addSp delSp modSp mod">
        <pc:chgData name="Angela Maar" userId="7bef71d9-c5d9-46db-89dc-957b1c76064e" providerId="ADAL" clId="{9A93964F-367D-4ACB-8A70-4EB34A620084}" dt="2022-04-07T16:48:13.206" v="17440" actId="1076"/>
        <pc:sldMkLst>
          <pc:docMk/>
          <pc:sldMk cId="0" sldId="258"/>
        </pc:sldMkLst>
        <pc:spChg chg="mod">
          <ac:chgData name="Angela Maar" userId="7bef71d9-c5d9-46db-89dc-957b1c76064e" providerId="ADAL" clId="{9A93964F-367D-4ACB-8A70-4EB34A620084}" dt="2022-03-15T18:16:19.007" v="1410" actId="1076"/>
          <ac:spMkLst>
            <pc:docMk/>
            <pc:sldMk cId="0" sldId="258"/>
            <ac:spMk id="2" creationId="{00000000-0000-0000-0000-000000000000}"/>
          </ac:spMkLst>
        </pc:spChg>
        <pc:spChg chg="mod">
          <ac:chgData name="Angela Maar" userId="7bef71d9-c5d9-46db-89dc-957b1c76064e" providerId="ADAL" clId="{9A93964F-367D-4ACB-8A70-4EB34A620084}" dt="2022-04-07T16:43:06.206" v="17299" actId="20577"/>
          <ac:spMkLst>
            <pc:docMk/>
            <pc:sldMk cId="0" sldId="258"/>
            <ac:spMk id="4" creationId="{E80C3F51-A3AE-448D-8D83-6A14CDB6A496}"/>
          </ac:spMkLst>
        </pc:spChg>
        <pc:spChg chg="mod">
          <ac:chgData name="Angela Maar" userId="7bef71d9-c5d9-46db-89dc-957b1c76064e" providerId="ADAL" clId="{9A93964F-367D-4ACB-8A70-4EB34A620084}" dt="2022-03-16T18:54:16.315" v="16883" actId="1076"/>
          <ac:spMkLst>
            <pc:docMk/>
            <pc:sldMk cId="0" sldId="258"/>
            <ac:spMk id="8" creationId="{00000000-0000-0000-0000-000000000000}"/>
          </ac:spMkLst>
        </pc:spChg>
        <pc:spChg chg="mod">
          <ac:chgData name="Angela Maar" userId="7bef71d9-c5d9-46db-89dc-957b1c76064e" providerId="ADAL" clId="{9A93964F-367D-4ACB-8A70-4EB34A620084}" dt="2022-04-07T16:48:13.206" v="17440" actId="1076"/>
          <ac:spMkLst>
            <pc:docMk/>
            <pc:sldMk cId="0" sldId="258"/>
            <ac:spMk id="13" creationId="{5CA4DC22-A575-4416-9F67-B6F2E1B9FDF1}"/>
          </ac:spMkLst>
        </pc:spChg>
        <pc:spChg chg="del">
          <ac:chgData name="Angela Maar" userId="7bef71d9-c5d9-46db-89dc-957b1c76064e" providerId="ADAL" clId="{9A93964F-367D-4ACB-8A70-4EB34A620084}" dt="2022-03-14T21:02:01.685" v="502" actId="21"/>
          <ac:spMkLst>
            <pc:docMk/>
            <pc:sldMk cId="0" sldId="258"/>
            <ac:spMk id="14" creationId="{E2AF07D0-8D35-41BD-8E3B-F03D3CB893EC}"/>
          </ac:spMkLst>
        </pc:spChg>
        <pc:spChg chg="mod">
          <ac:chgData name="Angela Maar" userId="7bef71d9-c5d9-46db-89dc-957b1c76064e" providerId="ADAL" clId="{9A93964F-367D-4ACB-8A70-4EB34A620084}" dt="2022-03-15T18:16:45.953" v="1416" actId="1076"/>
          <ac:spMkLst>
            <pc:docMk/>
            <pc:sldMk cId="0" sldId="258"/>
            <ac:spMk id="15" creationId="{12E07160-3996-4F07-B5AC-8E9A4E4440C4}"/>
          </ac:spMkLst>
        </pc:spChg>
        <pc:spChg chg="add mod">
          <ac:chgData name="Angela Maar" userId="7bef71d9-c5d9-46db-89dc-957b1c76064e" providerId="ADAL" clId="{9A93964F-367D-4ACB-8A70-4EB34A620084}" dt="2022-04-07T16:41:27.440" v="17273" actId="20577"/>
          <ac:spMkLst>
            <pc:docMk/>
            <pc:sldMk cId="0" sldId="258"/>
            <ac:spMk id="16" creationId="{FFC90ABD-D6D6-4EE6-AFC1-B9B0C43D5F88}"/>
          </ac:spMkLst>
        </pc:spChg>
        <pc:spChg chg="mod">
          <ac:chgData name="Angela Maar" userId="7bef71d9-c5d9-46db-89dc-957b1c76064e" providerId="ADAL" clId="{9A93964F-367D-4ACB-8A70-4EB34A620084}" dt="2022-04-05T12:15:45.427" v="17189" actId="20577"/>
          <ac:spMkLst>
            <pc:docMk/>
            <pc:sldMk cId="0" sldId="258"/>
            <ac:spMk id="18" creationId="{6B0B1628-DDC2-41B6-9413-03DF80A037F4}"/>
          </ac:spMkLst>
        </pc:spChg>
        <pc:spChg chg="add mod">
          <ac:chgData name="Angela Maar" userId="7bef71d9-c5d9-46db-89dc-957b1c76064e" providerId="ADAL" clId="{9A93964F-367D-4ACB-8A70-4EB34A620084}" dt="2022-04-07T16:42:42.036" v="17289" actId="20577"/>
          <ac:spMkLst>
            <pc:docMk/>
            <pc:sldMk cId="0" sldId="258"/>
            <ac:spMk id="19" creationId="{53187291-CB22-4299-8C07-5FF3A71447A0}"/>
          </ac:spMkLst>
        </pc:spChg>
        <pc:spChg chg="mod">
          <ac:chgData name="Angela Maar" userId="7bef71d9-c5d9-46db-89dc-957b1c76064e" providerId="ADAL" clId="{9A93964F-367D-4ACB-8A70-4EB34A620084}" dt="2022-03-15T18:16:27.021" v="1412" actId="1076"/>
          <ac:spMkLst>
            <pc:docMk/>
            <pc:sldMk cId="0" sldId="258"/>
            <ac:spMk id="20" creationId="{A569E642-0833-4D75-8D5E-C4A583EFB6D6}"/>
          </ac:spMkLst>
        </pc:spChg>
        <pc:spChg chg="add mod">
          <ac:chgData name="Angela Maar" userId="7bef71d9-c5d9-46db-89dc-957b1c76064e" providerId="ADAL" clId="{9A93964F-367D-4ACB-8A70-4EB34A620084}" dt="2022-03-15T18:25:21.727" v="2274" actId="1076"/>
          <ac:spMkLst>
            <pc:docMk/>
            <pc:sldMk cId="0" sldId="258"/>
            <ac:spMk id="21" creationId="{1A106078-F0E7-475E-8E2B-778164286D12}"/>
          </ac:spMkLst>
        </pc:spChg>
        <pc:spChg chg="del">
          <ac:chgData name="Angela Maar" userId="7bef71d9-c5d9-46db-89dc-957b1c76064e" providerId="ADAL" clId="{9A93964F-367D-4ACB-8A70-4EB34A620084}" dt="2022-03-14T21:06:30.559" v="588" actId="21"/>
          <ac:spMkLst>
            <pc:docMk/>
            <pc:sldMk cId="0" sldId="258"/>
            <ac:spMk id="22" creationId="{F6F64556-01CD-4E94-9889-BD04A4FB0E49}"/>
          </ac:spMkLst>
        </pc:spChg>
        <pc:cxnChg chg="add mod">
          <ac:chgData name="Angela Maar" userId="7bef71d9-c5d9-46db-89dc-957b1c76064e" providerId="ADAL" clId="{9A93964F-367D-4ACB-8A70-4EB34A620084}" dt="2022-03-15T18:16:59.879" v="1418" actId="1076"/>
          <ac:cxnSpMkLst>
            <pc:docMk/>
            <pc:sldMk cId="0" sldId="258"/>
            <ac:cxnSpMk id="14" creationId="{2A701807-D8BF-424A-8E03-8BBEAC56A6B6}"/>
          </ac:cxnSpMkLst>
        </pc:cxnChg>
        <pc:cxnChg chg="mod">
          <ac:chgData name="Angela Maar" userId="7bef71d9-c5d9-46db-89dc-957b1c76064e" providerId="ADAL" clId="{9A93964F-367D-4ACB-8A70-4EB34A620084}" dt="2022-03-15T18:16:30.041" v="1413" actId="1076"/>
          <ac:cxnSpMkLst>
            <pc:docMk/>
            <pc:sldMk cId="0" sldId="258"/>
            <ac:cxnSpMk id="17" creationId="{B717F8B4-58D7-42F5-92E5-EF87F5FCE456}"/>
          </ac:cxnSpMkLst>
        </pc:cxnChg>
      </pc:sldChg>
      <pc:sldChg chg="addSp delSp modSp mod">
        <pc:chgData name="Angela Maar" userId="7bef71d9-c5d9-46db-89dc-957b1c76064e" providerId="ADAL" clId="{9A93964F-367D-4ACB-8A70-4EB34A620084}" dt="2022-04-07T16:49:07.961" v="17444" actId="20577"/>
        <pc:sldMkLst>
          <pc:docMk/>
          <pc:sldMk cId="0" sldId="260"/>
        </pc:sldMkLst>
        <pc:spChg chg="mod">
          <ac:chgData name="Angela Maar" userId="7bef71d9-c5d9-46db-89dc-957b1c76064e" providerId="ADAL" clId="{9A93964F-367D-4ACB-8A70-4EB34A620084}" dt="2022-03-16T18:54:34.536" v="16909" actId="122"/>
          <ac:spMkLst>
            <pc:docMk/>
            <pc:sldMk cId="0" sldId="260"/>
            <ac:spMk id="3" creationId="{00000000-0000-0000-0000-000000000000}"/>
          </ac:spMkLst>
        </pc:spChg>
        <pc:spChg chg="mod">
          <ac:chgData name="Angela Maar" userId="7bef71d9-c5d9-46db-89dc-957b1c76064e" providerId="ADAL" clId="{9A93964F-367D-4ACB-8A70-4EB34A620084}" dt="2022-03-15T18:35:24.270" v="3139" actId="20577"/>
          <ac:spMkLst>
            <pc:docMk/>
            <pc:sldMk cId="0" sldId="260"/>
            <ac:spMk id="4" creationId="{D4B77AB1-CE07-4136-952D-4117038D8EEB}"/>
          </ac:spMkLst>
        </pc:spChg>
        <pc:spChg chg="mod">
          <ac:chgData name="Angela Maar" userId="7bef71d9-c5d9-46db-89dc-957b1c76064e" providerId="ADAL" clId="{9A93964F-367D-4ACB-8A70-4EB34A620084}" dt="2022-04-05T12:16:42.108" v="17207" actId="20577"/>
          <ac:spMkLst>
            <pc:docMk/>
            <pc:sldMk cId="0" sldId="260"/>
            <ac:spMk id="5" creationId="{5F45352D-3584-427A-9C84-89CF7B46155C}"/>
          </ac:spMkLst>
        </pc:spChg>
        <pc:spChg chg="mod">
          <ac:chgData name="Angela Maar" userId="7bef71d9-c5d9-46db-89dc-957b1c76064e" providerId="ADAL" clId="{9A93964F-367D-4ACB-8A70-4EB34A620084}" dt="2022-03-15T18:29:39.349" v="2333" actId="20577"/>
          <ac:spMkLst>
            <pc:docMk/>
            <pc:sldMk cId="0" sldId="260"/>
            <ac:spMk id="12" creationId="{9960884A-004A-4053-939D-E9D42AA6278A}"/>
          </ac:spMkLst>
        </pc:spChg>
        <pc:spChg chg="add mod">
          <ac:chgData name="Angela Maar" userId="7bef71d9-c5d9-46db-89dc-957b1c76064e" providerId="ADAL" clId="{9A93964F-367D-4ACB-8A70-4EB34A620084}" dt="2022-04-07T16:43:32.062" v="17309" actId="20577"/>
          <ac:spMkLst>
            <pc:docMk/>
            <pc:sldMk cId="0" sldId="260"/>
            <ac:spMk id="14" creationId="{AC610CCE-4C92-4D57-BBF2-795160F16B2F}"/>
          </ac:spMkLst>
        </pc:spChg>
        <pc:spChg chg="add del mod">
          <ac:chgData name="Angela Maar" userId="7bef71d9-c5d9-46db-89dc-957b1c76064e" providerId="ADAL" clId="{9A93964F-367D-4ACB-8A70-4EB34A620084}" dt="2022-03-15T18:36:00.511" v="3145"/>
          <ac:spMkLst>
            <pc:docMk/>
            <pc:sldMk cId="0" sldId="260"/>
            <ac:spMk id="15" creationId="{3E5DAB08-B7D9-4E29-A038-64C3B3B67051}"/>
          </ac:spMkLst>
        </pc:spChg>
        <pc:spChg chg="mod">
          <ac:chgData name="Angela Maar" userId="7bef71d9-c5d9-46db-89dc-957b1c76064e" providerId="ADAL" clId="{9A93964F-367D-4ACB-8A70-4EB34A620084}" dt="2022-04-05T12:16:12.148" v="17198" actId="20577"/>
          <ac:spMkLst>
            <pc:docMk/>
            <pc:sldMk cId="0" sldId="260"/>
            <ac:spMk id="16" creationId="{2B0D04C2-4B0D-4266-BCAE-CAF76420E9AC}"/>
          </ac:spMkLst>
        </pc:spChg>
        <pc:spChg chg="add mod">
          <ac:chgData name="Angela Maar" userId="7bef71d9-c5d9-46db-89dc-957b1c76064e" providerId="ADAL" clId="{9A93964F-367D-4ACB-8A70-4EB34A620084}" dt="2022-04-07T16:49:07.961" v="17444" actId="20577"/>
          <ac:spMkLst>
            <pc:docMk/>
            <pc:sldMk cId="0" sldId="260"/>
            <ac:spMk id="17" creationId="{7F0A943D-580D-4C89-927E-93E18273CE1A}"/>
          </ac:spMkLst>
        </pc:spChg>
        <pc:spChg chg="mod">
          <ac:chgData name="Angela Maar" userId="7bef71d9-c5d9-46db-89dc-957b1c76064e" providerId="ADAL" clId="{9A93964F-367D-4ACB-8A70-4EB34A620084}" dt="2022-04-07T15:38:21.081" v="17242"/>
          <ac:spMkLst>
            <pc:docMk/>
            <pc:sldMk cId="0" sldId="260"/>
            <ac:spMk id="19" creationId="{6631EF41-5F47-4975-B93A-CA0F23FAEEAA}"/>
          </ac:spMkLst>
        </pc:spChg>
        <pc:spChg chg="del mod">
          <ac:chgData name="Angela Maar" userId="7bef71d9-c5d9-46db-89dc-957b1c76064e" providerId="ADAL" clId="{9A93964F-367D-4ACB-8A70-4EB34A620084}" dt="2022-03-16T18:17:14.895" v="16268" actId="478"/>
          <ac:spMkLst>
            <pc:docMk/>
            <pc:sldMk cId="0" sldId="260"/>
            <ac:spMk id="20" creationId="{6D5E2D5B-D7FF-4555-949A-F3506773BFD6}"/>
          </ac:spMkLst>
        </pc:spChg>
        <pc:spChg chg="mod">
          <ac:chgData name="Angela Maar" userId="7bef71d9-c5d9-46db-89dc-957b1c76064e" providerId="ADAL" clId="{9A93964F-367D-4ACB-8A70-4EB34A620084}" dt="2022-04-07T16:43:59.645" v="17328" actId="14100"/>
          <ac:spMkLst>
            <pc:docMk/>
            <pc:sldMk cId="0" sldId="260"/>
            <ac:spMk id="23" creationId="{C4F9D461-FCE1-4BDC-B8DA-9681D4C945D9}"/>
          </ac:spMkLst>
        </pc:spChg>
        <pc:spChg chg="mod">
          <ac:chgData name="Angela Maar" userId="7bef71d9-c5d9-46db-89dc-957b1c76064e" providerId="ADAL" clId="{9A93964F-367D-4ACB-8A70-4EB34A620084}" dt="2022-03-15T18:53:45.112" v="5292"/>
          <ac:spMkLst>
            <pc:docMk/>
            <pc:sldMk cId="0" sldId="260"/>
            <ac:spMk id="25" creationId="{E3634F44-626C-41E6-A04C-9F45049E8395}"/>
          </ac:spMkLst>
        </pc:spChg>
        <pc:cxnChg chg="add mod">
          <ac:chgData name="Angela Maar" userId="7bef71d9-c5d9-46db-89dc-957b1c76064e" providerId="ADAL" clId="{9A93964F-367D-4ACB-8A70-4EB34A620084}" dt="2022-03-15T18:35:40.594" v="3141" actId="1076"/>
          <ac:cxnSpMkLst>
            <pc:docMk/>
            <pc:sldMk cId="0" sldId="260"/>
            <ac:cxnSpMk id="13" creationId="{675CF9A0-036F-4260-BBB5-2B9A9C680738}"/>
          </ac:cxnSpMkLst>
        </pc:cxnChg>
        <pc:cxnChg chg="add mod">
          <ac:chgData name="Angela Maar" userId="7bef71d9-c5d9-46db-89dc-957b1c76064e" providerId="ADAL" clId="{9A93964F-367D-4ACB-8A70-4EB34A620084}" dt="2022-03-15T18:46:11.306" v="4400" actId="1076"/>
          <ac:cxnSpMkLst>
            <pc:docMk/>
            <pc:sldMk cId="0" sldId="260"/>
            <ac:cxnSpMk id="18" creationId="{D7B8D105-0F4B-4DC0-A954-F76263F8727B}"/>
          </ac:cxnSpMkLst>
        </pc:cxnChg>
      </pc:sldChg>
      <pc:sldChg chg="addSp delSp modSp mod">
        <pc:chgData name="Angela Maar" userId="7bef71d9-c5d9-46db-89dc-957b1c76064e" providerId="ADAL" clId="{9A93964F-367D-4ACB-8A70-4EB34A620084}" dt="2022-04-07T17:38:57.392" v="17456" actId="1076"/>
        <pc:sldMkLst>
          <pc:docMk/>
          <pc:sldMk cId="0" sldId="262"/>
        </pc:sldMkLst>
        <pc:spChg chg="del">
          <ac:chgData name="Angela Maar" userId="7bef71d9-c5d9-46db-89dc-957b1c76064e" providerId="ADAL" clId="{9A93964F-367D-4ACB-8A70-4EB34A620084}" dt="2022-03-16T18:06:20.624" v="16052" actId="478"/>
          <ac:spMkLst>
            <pc:docMk/>
            <pc:sldMk cId="0" sldId="262"/>
            <ac:spMk id="7" creationId="{00000000-0000-0000-0000-000000000000}"/>
          </ac:spMkLst>
        </pc:spChg>
        <pc:spChg chg="mod">
          <ac:chgData name="Angela Maar" userId="7bef71d9-c5d9-46db-89dc-957b1c76064e" providerId="ADAL" clId="{9A93964F-367D-4ACB-8A70-4EB34A620084}" dt="2022-03-16T13:51:46.925" v="15005" actId="20577"/>
          <ac:spMkLst>
            <pc:docMk/>
            <pc:sldMk cId="0" sldId="262"/>
            <ac:spMk id="14" creationId="{F72E33F1-071B-4C14-8D6B-8FDC76BEB568}"/>
          </ac:spMkLst>
        </pc:spChg>
        <pc:spChg chg="mod">
          <ac:chgData name="Angela Maar" userId="7bef71d9-c5d9-46db-89dc-957b1c76064e" providerId="ADAL" clId="{9A93964F-367D-4ACB-8A70-4EB34A620084}" dt="2022-04-05T12:17:46.442" v="17234" actId="20577"/>
          <ac:spMkLst>
            <pc:docMk/>
            <pc:sldMk cId="0" sldId="262"/>
            <ac:spMk id="16" creationId="{ED65A73F-A9C0-4C6A-A857-CB920372014A}"/>
          </ac:spMkLst>
        </pc:spChg>
        <pc:spChg chg="add mod">
          <ac:chgData name="Angela Maar" userId="7bef71d9-c5d9-46db-89dc-957b1c76064e" providerId="ADAL" clId="{9A93964F-367D-4ACB-8A70-4EB34A620084}" dt="2022-03-16T16:42:16.543" v="16051" actId="20577"/>
          <ac:spMkLst>
            <pc:docMk/>
            <pc:sldMk cId="0" sldId="262"/>
            <ac:spMk id="18" creationId="{2E2E3590-B31E-4176-981C-453256DE14EF}"/>
          </ac:spMkLst>
        </pc:spChg>
        <pc:spChg chg="add mod">
          <ac:chgData name="Angela Maar" userId="7bef71d9-c5d9-46db-89dc-957b1c76064e" providerId="ADAL" clId="{9A93964F-367D-4ACB-8A70-4EB34A620084}" dt="2022-04-05T12:17:51.403" v="17237" actId="20577"/>
          <ac:spMkLst>
            <pc:docMk/>
            <pc:sldMk cId="0" sldId="262"/>
            <ac:spMk id="20" creationId="{6C4197E3-F6A1-4B98-89A0-FB8AFFD28C51}"/>
          </ac:spMkLst>
        </pc:spChg>
        <pc:spChg chg="mod">
          <ac:chgData name="Angela Maar" userId="7bef71d9-c5d9-46db-89dc-957b1c76064e" providerId="ADAL" clId="{9A93964F-367D-4ACB-8A70-4EB34A620084}" dt="2022-04-07T16:47:26.241" v="17439" actId="1076"/>
          <ac:spMkLst>
            <pc:docMk/>
            <pc:sldMk cId="0" sldId="262"/>
            <ac:spMk id="21" creationId="{2D85B6B9-F349-438C-BBDF-AD080711C99B}"/>
          </ac:spMkLst>
        </pc:spChg>
        <pc:spChg chg="mod">
          <ac:chgData name="Angela Maar" userId="7bef71d9-c5d9-46db-89dc-957b1c76064e" providerId="ADAL" clId="{9A93964F-367D-4ACB-8A70-4EB34A620084}" dt="2022-04-07T17:38:57.392" v="17456" actId="1076"/>
          <ac:spMkLst>
            <pc:docMk/>
            <pc:sldMk cId="0" sldId="262"/>
            <ac:spMk id="22" creationId="{E13B790C-4779-41CF-9E11-5EF4DF902BC3}"/>
          </ac:spMkLst>
        </pc:spChg>
        <pc:picChg chg="mod">
          <ac:chgData name="Angela Maar" userId="7bef71d9-c5d9-46db-89dc-957b1c76064e" providerId="ADAL" clId="{9A93964F-367D-4ACB-8A70-4EB34A620084}" dt="2022-04-07T15:41:16.582" v="17243"/>
          <ac:picMkLst>
            <pc:docMk/>
            <pc:sldMk cId="0" sldId="262"/>
            <ac:picMk id="17" creationId="{0038BBCD-3AAE-42A6-8604-AD6101395D81}"/>
          </ac:picMkLst>
        </pc:picChg>
        <pc:picChg chg="mod">
          <ac:chgData name="Angela Maar" userId="7bef71d9-c5d9-46db-89dc-957b1c76064e" providerId="ADAL" clId="{9A93964F-367D-4ACB-8A70-4EB34A620084}" dt="2022-04-07T15:41:50.851" v="17245"/>
          <ac:picMkLst>
            <pc:docMk/>
            <pc:sldMk cId="0" sldId="262"/>
            <ac:picMk id="23" creationId="{580A8E1D-BB7B-415D-94EF-B25075F82A9E}"/>
          </ac:picMkLst>
        </pc:picChg>
        <pc:picChg chg="mod">
          <ac:chgData name="Angela Maar" userId="7bef71d9-c5d9-46db-89dc-957b1c76064e" providerId="ADAL" clId="{9A93964F-367D-4ACB-8A70-4EB34A620084}" dt="2022-04-07T15:35:53.243" v="17241"/>
          <ac:picMkLst>
            <pc:docMk/>
            <pc:sldMk cId="0" sldId="262"/>
            <ac:picMk id="26" creationId="{8AF867DB-D98B-4EBB-92E4-2F734C8976F9}"/>
          </ac:picMkLst>
        </pc:picChg>
        <pc:picChg chg="add mod">
          <ac:chgData name="Angela Maar" userId="7bef71d9-c5d9-46db-89dc-957b1c76064e" providerId="ADAL" clId="{9A93964F-367D-4ACB-8A70-4EB34A620084}" dt="2022-03-16T18:06:22.950" v="16053"/>
          <ac:picMkLst>
            <pc:docMk/>
            <pc:sldMk cId="0" sldId="262"/>
            <ac:picMk id="27" creationId="{410343A9-35A7-4041-BA20-771A582AA306}"/>
          </ac:picMkLst>
        </pc:picChg>
        <pc:picChg chg="add mod">
          <ac:chgData name="Angela Maar" userId="7bef71d9-c5d9-46db-89dc-957b1c76064e" providerId="ADAL" clId="{9A93964F-367D-4ACB-8A70-4EB34A620084}" dt="2022-04-07T15:41:37.390" v="17244"/>
          <ac:picMkLst>
            <pc:docMk/>
            <pc:sldMk cId="0" sldId="262"/>
            <ac:picMk id="28" creationId="{1CE1576C-5F2A-41B4-A6B7-A9160359E54C}"/>
          </ac:picMkLst>
        </pc:picChg>
        <pc:cxnChg chg="add mod">
          <ac:chgData name="Angela Maar" userId="7bef71d9-c5d9-46db-89dc-957b1c76064e" providerId="ADAL" clId="{9A93964F-367D-4ACB-8A70-4EB34A620084}" dt="2022-03-16T14:09:16.146" v="15359" actId="1076"/>
          <ac:cxnSpMkLst>
            <pc:docMk/>
            <pc:sldMk cId="0" sldId="262"/>
            <ac:cxnSpMk id="15" creationId="{F4A3936E-ADD0-4DB8-8FF4-D28FBE8D20D7}"/>
          </ac:cxnSpMkLst>
        </pc:cxnChg>
        <pc:cxnChg chg="mod">
          <ac:chgData name="Angela Maar" userId="7bef71d9-c5d9-46db-89dc-957b1c76064e" providerId="ADAL" clId="{9A93964F-367D-4ACB-8A70-4EB34A620084}" dt="2022-03-16T14:09:03.928" v="15357" actId="1076"/>
          <ac:cxnSpMkLst>
            <pc:docMk/>
            <pc:sldMk cId="0" sldId="262"/>
            <ac:cxnSpMk id="19" creationId="{FDB5EBFA-E1F0-427B-8DD9-A7F47DFCF5CD}"/>
          </ac:cxnSpMkLst>
        </pc:cxnChg>
      </pc:sldChg>
      <pc:sldChg chg="delSp modSp mod">
        <pc:chgData name="Angela Maar" userId="7bef71d9-c5d9-46db-89dc-957b1c76064e" providerId="ADAL" clId="{9A93964F-367D-4ACB-8A70-4EB34A620084}" dt="2022-04-07T16:44:21.510" v="17338" actId="20577"/>
        <pc:sldMkLst>
          <pc:docMk/>
          <pc:sldMk cId="2376737643" sldId="263"/>
        </pc:sldMkLst>
        <pc:spChg chg="mod">
          <ac:chgData name="Angela Maar" userId="7bef71d9-c5d9-46db-89dc-957b1c76064e" providerId="ADAL" clId="{9A93964F-367D-4ACB-8A70-4EB34A620084}" dt="2022-03-16T18:52:44.734" v="16832" actId="122"/>
          <ac:spMkLst>
            <pc:docMk/>
            <pc:sldMk cId="2376737643" sldId="263"/>
            <ac:spMk id="8" creationId="{00000000-0000-0000-0000-000000000000}"/>
          </ac:spMkLst>
        </pc:spChg>
        <pc:spChg chg="mod">
          <ac:chgData name="Angela Maar" userId="7bef71d9-c5d9-46db-89dc-957b1c76064e" providerId="ADAL" clId="{9A93964F-367D-4ACB-8A70-4EB34A620084}" dt="2022-04-05T12:16:57.449" v="17213" actId="20577"/>
          <ac:spMkLst>
            <pc:docMk/>
            <pc:sldMk cId="2376737643" sldId="263"/>
            <ac:spMk id="9" creationId="{47B11747-C1A4-4C15-A358-9425FA87E275}"/>
          </ac:spMkLst>
        </pc:spChg>
        <pc:spChg chg="mod">
          <ac:chgData name="Angela Maar" userId="7bef71d9-c5d9-46db-89dc-957b1c76064e" providerId="ADAL" clId="{9A93964F-367D-4ACB-8A70-4EB34A620084}" dt="2022-04-07T16:44:21.510" v="17338" actId="20577"/>
          <ac:spMkLst>
            <pc:docMk/>
            <pc:sldMk cId="2376737643" sldId="263"/>
            <ac:spMk id="13" creationId="{5CA4DC22-A575-4416-9F67-B6F2E1B9FDF1}"/>
          </ac:spMkLst>
        </pc:spChg>
        <pc:spChg chg="mod">
          <ac:chgData name="Angela Maar" userId="7bef71d9-c5d9-46db-89dc-957b1c76064e" providerId="ADAL" clId="{9A93964F-367D-4ACB-8A70-4EB34A620084}" dt="2022-03-15T18:54:19.093" v="5314" actId="20577"/>
          <ac:spMkLst>
            <pc:docMk/>
            <pc:sldMk cId="2376737643" sldId="263"/>
            <ac:spMk id="19" creationId="{00C0DC33-E38F-4416-8E7A-3FACA66D1524}"/>
          </ac:spMkLst>
        </pc:spChg>
        <pc:spChg chg="mod">
          <ac:chgData name="Angela Maar" userId="7bef71d9-c5d9-46db-89dc-957b1c76064e" providerId="ADAL" clId="{9A93964F-367D-4ACB-8A70-4EB34A620084}" dt="2022-04-05T12:16:49.603" v="17210" actId="20577"/>
          <ac:spMkLst>
            <pc:docMk/>
            <pc:sldMk cId="2376737643" sldId="263"/>
            <ac:spMk id="21" creationId="{BFFEDC54-EE1C-49EF-870E-0999A8B95301}"/>
          </ac:spMkLst>
        </pc:spChg>
        <pc:spChg chg="mod">
          <ac:chgData name="Angela Maar" userId="7bef71d9-c5d9-46db-89dc-957b1c76064e" providerId="ADAL" clId="{9A93964F-367D-4ACB-8A70-4EB34A620084}" dt="2022-03-15T19:04:09.654" v="6637"/>
          <ac:spMkLst>
            <pc:docMk/>
            <pc:sldMk cId="2376737643" sldId="263"/>
            <ac:spMk id="23" creationId="{D95ADF71-F879-45E8-975B-017CDA5E021B}"/>
          </ac:spMkLst>
        </pc:spChg>
        <pc:spChg chg="del">
          <ac:chgData name="Angela Maar" userId="7bef71d9-c5d9-46db-89dc-957b1c76064e" providerId="ADAL" clId="{9A93964F-367D-4ACB-8A70-4EB34A620084}" dt="2022-03-15T19:21:12.223" v="8298" actId="478"/>
          <ac:spMkLst>
            <pc:docMk/>
            <pc:sldMk cId="2376737643" sldId="263"/>
            <ac:spMk id="26" creationId="{7C531AD0-C764-45F5-837A-F9866A841461}"/>
          </ac:spMkLst>
        </pc:spChg>
      </pc:sldChg>
      <pc:sldChg chg="delSp modSp add mod ord">
        <pc:chgData name="Angela Maar" userId="7bef71d9-c5d9-46db-89dc-957b1c76064e" providerId="ADAL" clId="{9A93964F-367D-4ACB-8A70-4EB34A620084}" dt="2022-04-07T16:45:36.747" v="17397" actId="20577"/>
        <pc:sldMkLst>
          <pc:docMk/>
          <pc:sldMk cId="1700978953" sldId="264"/>
        </pc:sldMkLst>
        <pc:spChg chg="mod">
          <ac:chgData name="Angela Maar" userId="7bef71d9-c5d9-46db-89dc-957b1c76064e" providerId="ADAL" clId="{9A93964F-367D-4ACB-8A70-4EB34A620084}" dt="2022-03-16T18:55:07.569" v="16931" actId="122"/>
          <ac:spMkLst>
            <pc:docMk/>
            <pc:sldMk cId="1700978953" sldId="264"/>
            <ac:spMk id="3" creationId="{00000000-0000-0000-0000-000000000000}"/>
          </ac:spMkLst>
        </pc:spChg>
        <pc:spChg chg="mod">
          <ac:chgData name="Angela Maar" userId="7bef71d9-c5d9-46db-89dc-957b1c76064e" providerId="ADAL" clId="{9A93964F-367D-4ACB-8A70-4EB34A620084}" dt="2022-03-16T18:36:29.236" v="16442" actId="20577"/>
          <ac:spMkLst>
            <pc:docMk/>
            <pc:sldMk cId="1700978953" sldId="264"/>
            <ac:spMk id="4" creationId="{D4B77AB1-CE07-4136-952D-4117038D8EEB}"/>
          </ac:spMkLst>
        </pc:spChg>
        <pc:spChg chg="mod">
          <ac:chgData name="Angela Maar" userId="7bef71d9-c5d9-46db-89dc-957b1c76064e" providerId="ADAL" clId="{9A93964F-367D-4ACB-8A70-4EB34A620084}" dt="2022-04-07T16:45:36.747" v="17397" actId="20577"/>
          <ac:spMkLst>
            <pc:docMk/>
            <pc:sldMk cId="1700978953" sldId="264"/>
            <ac:spMk id="5" creationId="{5F45352D-3584-427A-9C84-89CF7B46155C}"/>
          </ac:spMkLst>
        </pc:spChg>
        <pc:spChg chg="mod">
          <ac:chgData name="Angela Maar" userId="7bef71d9-c5d9-46db-89dc-957b1c76064e" providerId="ADAL" clId="{9A93964F-367D-4ACB-8A70-4EB34A620084}" dt="2022-04-07T16:44:40.512" v="17352" actId="20577"/>
          <ac:spMkLst>
            <pc:docMk/>
            <pc:sldMk cId="1700978953" sldId="264"/>
            <ac:spMk id="12" creationId="{9960884A-004A-4053-939D-E9D42AA6278A}"/>
          </ac:spMkLst>
        </pc:spChg>
        <pc:spChg chg="mod">
          <ac:chgData name="Angela Maar" userId="7bef71d9-c5d9-46db-89dc-957b1c76064e" providerId="ADAL" clId="{9A93964F-367D-4ACB-8A70-4EB34A620084}" dt="2022-03-15T19:38:03.263" v="9823" actId="20577"/>
          <ac:spMkLst>
            <pc:docMk/>
            <pc:sldMk cId="1700978953" sldId="264"/>
            <ac:spMk id="14" creationId="{AC610CCE-4C92-4D57-BBF2-795160F16B2F}"/>
          </ac:spMkLst>
        </pc:spChg>
        <pc:spChg chg="mod">
          <ac:chgData name="Angela Maar" userId="7bef71d9-c5d9-46db-89dc-957b1c76064e" providerId="ADAL" clId="{9A93964F-367D-4ACB-8A70-4EB34A620084}" dt="2022-04-05T12:17:06.860" v="17216" actId="20577"/>
          <ac:spMkLst>
            <pc:docMk/>
            <pc:sldMk cId="1700978953" sldId="264"/>
            <ac:spMk id="16" creationId="{2B0D04C2-4B0D-4266-BCAE-CAF76420E9AC}"/>
          </ac:spMkLst>
        </pc:spChg>
        <pc:spChg chg="mod">
          <ac:chgData name="Angela Maar" userId="7bef71d9-c5d9-46db-89dc-957b1c76064e" providerId="ADAL" clId="{9A93964F-367D-4ACB-8A70-4EB34A620084}" dt="2022-04-05T12:17:12.547" v="17219" actId="20577"/>
          <ac:spMkLst>
            <pc:docMk/>
            <pc:sldMk cId="1700978953" sldId="264"/>
            <ac:spMk id="17" creationId="{7F0A943D-580D-4C89-927E-93E18273CE1A}"/>
          </ac:spMkLst>
        </pc:spChg>
        <pc:spChg chg="mod">
          <ac:chgData name="Angela Maar" userId="7bef71d9-c5d9-46db-89dc-957b1c76064e" providerId="ADAL" clId="{9A93964F-367D-4ACB-8A70-4EB34A620084}" dt="2022-03-15T19:38:09.134" v="9824" actId="1076"/>
          <ac:spMkLst>
            <pc:docMk/>
            <pc:sldMk cId="1700978953" sldId="264"/>
            <ac:spMk id="19" creationId="{6631EF41-5F47-4975-B93A-CA0F23FAEEAA}"/>
          </ac:spMkLst>
        </pc:spChg>
        <pc:spChg chg="del mod">
          <ac:chgData name="Angela Maar" userId="7bef71d9-c5d9-46db-89dc-957b1c76064e" providerId="ADAL" clId="{9A93964F-367D-4ACB-8A70-4EB34A620084}" dt="2022-03-16T18:35:58.146" v="16431" actId="478"/>
          <ac:spMkLst>
            <pc:docMk/>
            <pc:sldMk cId="1700978953" sldId="264"/>
            <ac:spMk id="20" creationId="{6D5E2D5B-D7FF-4555-949A-F3506773BFD6}"/>
          </ac:spMkLst>
        </pc:spChg>
        <pc:spChg chg="mod">
          <ac:chgData name="Angela Maar" userId="7bef71d9-c5d9-46db-89dc-957b1c76064e" providerId="ADAL" clId="{9A93964F-367D-4ACB-8A70-4EB34A620084}" dt="2022-04-07T16:45:09.552" v="17369" actId="1076"/>
          <ac:spMkLst>
            <pc:docMk/>
            <pc:sldMk cId="1700978953" sldId="264"/>
            <ac:spMk id="23" creationId="{C4F9D461-FCE1-4BDC-B8DA-9681D4C945D9}"/>
          </ac:spMkLst>
        </pc:spChg>
        <pc:cxnChg chg="mod">
          <ac:chgData name="Angela Maar" userId="7bef71d9-c5d9-46db-89dc-957b1c76064e" providerId="ADAL" clId="{9A93964F-367D-4ACB-8A70-4EB34A620084}" dt="2022-03-15T19:36:02.324" v="9792" actId="1076"/>
          <ac:cxnSpMkLst>
            <pc:docMk/>
            <pc:sldMk cId="1700978953" sldId="264"/>
            <ac:cxnSpMk id="13" creationId="{675CF9A0-036F-4260-BBB5-2B9A9C680738}"/>
          </ac:cxnSpMkLst>
        </pc:cxnChg>
        <pc:cxnChg chg="mod">
          <ac:chgData name="Angela Maar" userId="7bef71d9-c5d9-46db-89dc-957b1c76064e" providerId="ADAL" clId="{9A93964F-367D-4ACB-8A70-4EB34A620084}" dt="2022-03-15T19:45:23.613" v="10692" actId="1076"/>
          <ac:cxnSpMkLst>
            <pc:docMk/>
            <pc:sldMk cId="1700978953" sldId="264"/>
            <ac:cxnSpMk id="18" creationId="{D7B8D105-0F4B-4DC0-A954-F76263F8727B}"/>
          </ac:cxnSpMkLst>
        </pc:cxnChg>
      </pc:sldChg>
      <pc:sldChg chg="addSp modSp add mod ord">
        <pc:chgData name="Angela Maar" userId="7bef71d9-c5d9-46db-89dc-957b1c76064e" providerId="ADAL" clId="{9A93964F-367D-4ACB-8A70-4EB34A620084}" dt="2022-04-07T16:46:11.489" v="17427" actId="20577"/>
        <pc:sldMkLst>
          <pc:docMk/>
          <pc:sldMk cId="2183996703" sldId="265"/>
        </pc:sldMkLst>
        <pc:spChg chg="mod">
          <ac:chgData name="Angela Maar" userId="7bef71d9-c5d9-46db-89dc-957b1c76064e" providerId="ADAL" clId="{9A93964F-367D-4ACB-8A70-4EB34A620084}" dt="2022-03-16T18:55:22.186" v="16939" actId="122"/>
          <ac:spMkLst>
            <pc:docMk/>
            <pc:sldMk cId="2183996703" sldId="265"/>
            <ac:spMk id="8" creationId="{00000000-0000-0000-0000-000000000000}"/>
          </ac:spMkLst>
        </pc:spChg>
        <pc:spChg chg="mod">
          <ac:chgData name="Angela Maar" userId="7bef71d9-c5d9-46db-89dc-957b1c76064e" providerId="ADAL" clId="{9A93964F-367D-4ACB-8A70-4EB34A620084}" dt="2022-04-05T12:17:32.475" v="17228" actId="20577"/>
          <ac:spMkLst>
            <pc:docMk/>
            <pc:sldMk cId="2183996703" sldId="265"/>
            <ac:spMk id="9" creationId="{47B11747-C1A4-4C15-A358-9425FA87E275}"/>
          </ac:spMkLst>
        </pc:spChg>
        <pc:spChg chg="mod">
          <ac:chgData name="Angela Maar" userId="7bef71d9-c5d9-46db-89dc-957b1c76064e" providerId="ADAL" clId="{9A93964F-367D-4ACB-8A70-4EB34A620084}" dt="2022-03-15T20:11:17.335" v="12580" actId="20577"/>
          <ac:spMkLst>
            <pc:docMk/>
            <pc:sldMk cId="2183996703" sldId="265"/>
            <ac:spMk id="13" creationId="{5CA4DC22-A575-4416-9F67-B6F2E1B9FDF1}"/>
          </ac:spMkLst>
        </pc:spChg>
        <pc:spChg chg="add mod">
          <ac:chgData name="Angela Maar" userId="7bef71d9-c5d9-46db-89dc-957b1c76064e" providerId="ADAL" clId="{9A93964F-367D-4ACB-8A70-4EB34A620084}" dt="2022-04-07T16:46:11.489" v="17427" actId="20577"/>
          <ac:spMkLst>
            <pc:docMk/>
            <pc:sldMk cId="2183996703" sldId="265"/>
            <ac:spMk id="15" creationId="{01A46400-E6E9-44DC-98FD-FA8FCE967F2E}"/>
          </ac:spMkLst>
        </pc:spChg>
        <pc:spChg chg="add mod">
          <ac:chgData name="Angela Maar" userId="7bef71d9-c5d9-46db-89dc-957b1c76064e" providerId="ADAL" clId="{9A93964F-367D-4ACB-8A70-4EB34A620084}" dt="2022-04-05T12:17:37.691" v="17231" actId="20577"/>
          <ac:spMkLst>
            <pc:docMk/>
            <pc:sldMk cId="2183996703" sldId="265"/>
            <ac:spMk id="16" creationId="{257F98EC-969F-4804-872D-7A13DB4D9F44}"/>
          </ac:spMkLst>
        </pc:spChg>
        <pc:spChg chg="add mod">
          <ac:chgData name="Angela Maar" userId="7bef71d9-c5d9-46db-89dc-957b1c76064e" providerId="ADAL" clId="{9A93964F-367D-4ACB-8A70-4EB34A620084}" dt="2022-03-16T18:45:11.413" v="16548" actId="1076"/>
          <ac:spMkLst>
            <pc:docMk/>
            <pc:sldMk cId="2183996703" sldId="265"/>
            <ac:spMk id="18" creationId="{7F0A2E21-D7E5-4B59-A94D-7FFFA2A3EBF6}"/>
          </ac:spMkLst>
        </pc:spChg>
        <pc:spChg chg="mod">
          <ac:chgData name="Angela Maar" userId="7bef71d9-c5d9-46db-89dc-957b1c76064e" providerId="ADAL" clId="{9A93964F-367D-4ACB-8A70-4EB34A620084}" dt="2022-04-07T16:45:46.021" v="17407" actId="20577"/>
          <ac:spMkLst>
            <pc:docMk/>
            <pc:sldMk cId="2183996703" sldId="265"/>
            <ac:spMk id="19" creationId="{00C0DC33-E38F-4416-8E7A-3FACA66D1524}"/>
          </ac:spMkLst>
        </pc:spChg>
        <pc:spChg chg="mod">
          <ac:chgData name="Angela Maar" userId="7bef71d9-c5d9-46db-89dc-957b1c76064e" providerId="ADAL" clId="{9A93964F-367D-4ACB-8A70-4EB34A620084}" dt="2022-04-07T16:45:57.409" v="17417" actId="20577"/>
          <ac:spMkLst>
            <pc:docMk/>
            <pc:sldMk cId="2183996703" sldId="265"/>
            <ac:spMk id="21" creationId="{BFFEDC54-EE1C-49EF-870E-0999A8B95301}"/>
          </ac:spMkLst>
        </pc:spChg>
        <pc:spChg chg="mod">
          <ac:chgData name="Angela Maar" userId="7bef71d9-c5d9-46db-89dc-957b1c76064e" providerId="ADAL" clId="{9A93964F-367D-4ACB-8A70-4EB34A620084}" dt="2022-03-15T20:17:13.452" v="13355" actId="1076"/>
          <ac:spMkLst>
            <pc:docMk/>
            <pc:sldMk cId="2183996703" sldId="265"/>
            <ac:spMk id="23" creationId="{D95ADF71-F879-45E8-975B-017CDA5E021B}"/>
          </ac:spMkLst>
        </pc:spChg>
        <pc:spChg chg="mod">
          <ac:chgData name="Angela Maar" userId="7bef71d9-c5d9-46db-89dc-957b1c76064e" providerId="ADAL" clId="{9A93964F-367D-4ACB-8A70-4EB34A620084}" dt="2022-03-15T20:17:08.626" v="13354" actId="1076"/>
          <ac:spMkLst>
            <pc:docMk/>
            <pc:sldMk cId="2183996703" sldId="265"/>
            <ac:spMk id="24" creationId="{8F330748-6B51-4792-BAFB-E5D2CDABC895}"/>
          </ac:spMkLst>
        </pc:spChg>
        <pc:cxnChg chg="add mod">
          <ac:chgData name="Angela Maar" userId="7bef71d9-c5d9-46db-89dc-957b1c76064e" providerId="ADAL" clId="{9A93964F-367D-4ACB-8A70-4EB34A620084}" dt="2022-03-16T18:45:14.163" v="16549" actId="1076"/>
          <ac:cxnSpMkLst>
            <pc:docMk/>
            <pc:sldMk cId="2183996703" sldId="265"/>
            <ac:cxnSpMk id="14" creationId="{EC60843C-3E32-45FD-BC63-B2CFDD9F9B41}"/>
          </ac:cxnSpMkLst>
        </pc:cxnChg>
        <pc:cxnChg chg="mod">
          <ac:chgData name="Angela Maar" userId="7bef71d9-c5d9-46db-89dc-957b1c76064e" providerId="ADAL" clId="{9A93964F-367D-4ACB-8A70-4EB34A620084}" dt="2022-03-15T20:09:55.849" v="12545" actId="1076"/>
          <ac:cxnSpMkLst>
            <pc:docMk/>
            <pc:sldMk cId="2183996703" sldId="265"/>
            <ac:cxnSpMk id="17" creationId="{B717F8B4-58D7-42F5-92E5-EF87F5FCE456}"/>
          </ac:cxnSpMkLst>
        </pc:cxnChg>
      </pc:sldChg>
      <pc:sldChg chg="add del ord">
        <pc:chgData name="Angela Maar" userId="7bef71d9-c5d9-46db-89dc-957b1c76064e" providerId="ADAL" clId="{9A93964F-367D-4ACB-8A70-4EB34A620084}" dt="2022-03-16T13:51:10.030" v="14967" actId="2696"/>
        <pc:sldMkLst>
          <pc:docMk/>
          <pc:sldMk cId="22386555" sldId="266"/>
        </pc:sldMkLst>
      </pc:sldChg>
      <pc:sldMasterChg chg="setBg modSldLayout">
        <pc:chgData name="Angela Maar" userId="7bef71d9-c5d9-46db-89dc-957b1c76064e" providerId="ADAL" clId="{9A93964F-367D-4ACB-8A70-4EB34A620084}" dt="2022-03-14T17:56:35.802" v="160"/>
        <pc:sldMasterMkLst>
          <pc:docMk/>
          <pc:sldMasterMk cId="0" sldId="2147483648"/>
        </pc:sldMasterMkLst>
        <pc:sldLayoutChg chg="setBg">
          <pc:chgData name="Angela Maar" userId="7bef71d9-c5d9-46db-89dc-957b1c76064e" providerId="ADAL" clId="{9A93964F-367D-4ACB-8A70-4EB34A620084}" dt="2022-03-14T17:56:35.802" v="160"/>
          <pc:sldLayoutMkLst>
            <pc:docMk/>
            <pc:sldMasterMk cId="0" sldId="2147483648"/>
            <pc:sldLayoutMk cId="0" sldId="2147483661"/>
          </pc:sldLayoutMkLst>
        </pc:sldLayoutChg>
        <pc:sldLayoutChg chg="setBg">
          <pc:chgData name="Angela Maar" userId="7bef71d9-c5d9-46db-89dc-957b1c76064e" providerId="ADAL" clId="{9A93964F-367D-4ACB-8A70-4EB34A620084}" dt="2022-03-14T17:56:35.802" v="160"/>
          <pc:sldLayoutMkLst>
            <pc:docMk/>
            <pc:sldMasterMk cId="0" sldId="2147483648"/>
            <pc:sldLayoutMk cId="0" sldId="2147483662"/>
          </pc:sldLayoutMkLst>
        </pc:sldLayoutChg>
        <pc:sldLayoutChg chg="setBg">
          <pc:chgData name="Angela Maar" userId="7bef71d9-c5d9-46db-89dc-957b1c76064e" providerId="ADAL" clId="{9A93964F-367D-4ACB-8A70-4EB34A620084}" dt="2022-03-14T17:56:35.802" v="160"/>
          <pc:sldLayoutMkLst>
            <pc:docMk/>
            <pc:sldMasterMk cId="0" sldId="2147483648"/>
            <pc:sldLayoutMk cId="0" sldId="2147483663"/>
          </pc:sldLayoutMkLst>
        </pc:sldLayoutChg>
        <pc:sldLayoutChg chg="setBg">
          <pc:chgData name="Angela Maar" userId="7bef71d9-c5d9-46db-89dc-957b1c76064e" providerId="ADAL" clId="{9A93964F-367D-4ACB-8A70-4EB34A620084}" dt="2022-03-14T17:56:35.802" v="160"/>
          <pc:sldLayoutMkLst>
            <pc:docMk/>
            <pc:sldMasterMk cId="0" sldId="2147483648"/>
            <pc:sldLayoutMk cId="0" sldId="2147483664"/>
          </pc:sldLayoutMkLst>
        </pc:sldLayoutChg>
        <pc:sldLayoutChg chg="setBg">
          <pc:chgData name="Angela Maar" userId="7bef71d9-c5d9-46db-89dc-957b1c76064e" providerId="ADAL" clId="{9A93964F-367D-4ACB-8A70-4EB34A620084}" dt="2022-03-14T17:56:35.802" v="160"/>
          <pc:sldLayoutMkLst>
            <pc:docMk/>
            <pc:sldMasterMk cId="0" sldId="2147483648"/>
            <pc:sldLayoutMk cId="0" sldId="2147483665"/>
          </pc:sldLayoutMkLst>
        </pc:sldLayoutChg>
      </pc:sldMasterChg>
    </pc:docChg>
  </pc:docChgLst>
  <pc:docChgLst>
    <pc:chgData name="Darwin Shurig" userId="0ad1d697-862b-4147-9732-913d180f1de1" providerId="ADAL" clId="{6686AB82-3E85-496F-A044-4196530BEE4E}"/>
    <pc:docChg chg="custSel modSld">
      <pc:chgData name="Darwin Shurig" userId="0ad1d697-862b-4147-9732-913d180f1de1" providerId="ADAL" clId="{6686AB82-3E85-496F-A044-4196530BEE4E}" dt="2022-04-04T00:59:00.142" v="2" actId="33524"/>
      <pc:docMkLst>
        <pc:docMk/>
      </pc:docMkLst>
      <pc:sldChg chg="modSp mod">
        <pc:chgData name="Darwin Shurig" userId="0ad1d697-862b-4147-9732-913d180f1de1" providerId="ADAL" clId="{6686AB82-3E85-496F-A044-4196530BEE4E}" dt="2022-04-04T00:51:25.933" v="0" actId="33524"/>
        <pc:sldMkLst>
          <pc:docMk/>
          <pc:sldMk cId="0" sldId="258"/>
        </pc:sldMkLst>
        <pc:spChg chg="mod">
          <ac:chgData name="Darwin Shurig" userId="0ad1d697-862b-4147-9732-913d180f1de1" providerId="ADAL" clId="{6686AB82-3E85-496F-A044-4196530BEE4E}" dt="2022-04-04T00:51:25.933" v="0" actId="33524"/>
          <ac:spMkLst>
            <pc:docMk/>
            <pc:sldMk cId="0" sldId="258"/>
            <ac:spMk id="19" creationId="{53187291-CB22-4299-8C07-5FF3A71447A0}"/>
          </ac:spMkLst>
        </pc:spChg>
      </pc:sldChg>
      <pc:sldChg chg="modSp mod">
        <pc:chgData name="Darwin Shurig" userId="0ad1d697-862b-4147-9732-913d180f1de1" providerId="ADAL" clId="{6686AB82-3E85-496F-A044-4196530BEE4E}" dt="2022-04-04T00:59:00.142" v="2" actId="33524"/>
        <pc:sldMkLst>
          <pc:docMk/>
          <pc:sldMk cId="1700978953" sldId="264"/>
        </pc:sldMkLst>
        <pc:spChg chg="mod">
          <ac:chgData name="Darwin Shurig" userId="0ad1d697-862b-4147-9732-913d180f1de1" providerId="ADAL" clId="{6686AB82-3E85-496F-A044-4196530BEE4E}" dt="2022-04-04T00:59:00.142" v="2" actId="33524"/>
          <ac:spMkLst>
            <pc:docMk/>
            <pc:sldMk cId="1700978953" sldId="264"/>
            <ac:spMk id="16" creationId="{2B0D04C2-4B0D-4266-BCAE-CAF76420E9A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bg object 16"/>
          <p:cNvSpPr/>
          <p:nvPr/>
        </p:nvSpPr>
        <p:spPr>
          <a:xfrm>
            <a:off x="6350" y="6362"/>
            <a:ext cx="7547292" cy="10679290"/>
          </a:xfrm>
          <a:prstGeom prst="rect">
            <a:avLst/>
          </a:prstGeom>
          <a:blipFill>
            <a:blip r:embed="rId2" cstate="print"/>
            <a:stretch>
              <a:fillRect/>
            </a:stretch>
          </a:blipFill>
        </p:spPr>
        <p:txBody>
          <a:bodyPr wrap="square" lIns="0" tIns="0" rIns="0" bIns="0" rtlCol="0"/>
          <a:lstStyle/>
          <a:p>
            <a:endParaRPr dirty="0"/>
          </a:p>
        </p:txBody>
      </p:sp>
      <p:sp>
        <p:nvSpPr>
          <p:cNvPr id="17" name="bg object 17"/>
          <p:cNvSpPr/>
          <p:nvPr/>
        </p:nvSpPr>
        <p:spPr>
          <a:xfrm>
            <a:off x="6350" y="6350"/>
            <a:ext cx="7547609" cy="10679430"/>
          </a:xfrm>
          <a:custGeom>
            <a:avLst/>
            <a:gdLst/>
            <a:ahLst/>
            <a:cxnLst/>
            <a:rect l="l" t="t" r="r" b="b"/>
            <a:pathLst>
              <a:path w="7547609" h="10679430">
                <a:moveTo>
                  <a:pt x="0" y="10679303"/>
                </a:moveTo>
                <a:lnTo>
                  <a:pt x="7547305" y="10679303"/>
                </a:lnTo>
                <a:lnTo>
                  <a:pt x="7547305" y="0"/>
                </a:lnTo>
                <a:lnTo>
                  <a:pt x="0" y="0"/>
                </a:lnTo>
                <a:lnTo>
                  <a:pt x="0" y="10679303"/>
                </a:lnTo>
                <a:close/>
              </a:path>
            </a:pathLst>
          </a:custGeom>
          <a:ln w="12700">
            <a:solidFill>
              <a:srgbClr val="999998"/>
            </a:solidFill>
          </a:ln>
        </p:spPr>
        <p:txBody>
          <a:bodyPr wrap="square" lIns="0" tIns="0" rIns="0" bIns="0" rtlCol="0"/>
          <a:lstStyle/>
          <a:p>
            <a:endParaRPr dirty="0"/>
          </a:p>
        </p:txBody>
      </p:sp>
      <p:sp>
        <p:nvSpPr>
          <p:cNvPr id="18" name="bg object 18"/>
          <p:cNvSpPr/>
          <p:nvPr/>
        </p:nvSpPr>
        <p:spPr>
          <a:xfrm>
            <a:off x="0" y="9015615"/>
            <a:ext cx="7559992" cy="1676387"/>
          </a:xfrm>
          <a:prstGeom prst="rect">
            <a:avLst/>
          </a:prstGeom>
          <a:blipFill>
            <a:blip r:embed="rId3"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9000" b="1" i="0">
                <a:solidFill>
                  <a:srgbClr val="F49927"/>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F49927"/>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F49927"/>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l="-186000" r="-186000"/>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78842" y="897308"/>
            <a:ext cx="5054600" cy="1397000"/>
          </a:xfrm>
          <a:prstGeom prst="rect">
            <a:avLst/>
          </a:prstGeom>
        </p:spPr>
        <p:txBody>
          <a:bodyPr wrap="square" lIns="0" tIns="0" rIns="0" bIns="0">
            <a:spAutoFit/>
          </a:bodyPr>
          <a:lstStyle>
            <a:lvl1pPr>
              <a:defRPr sz="9000" b="1" i="0">
                <a:solidFill>
                  <a:srgbClr val="F49927"/>
                </a:solidFill>
                <a:latin typeface="Arial"/>
                <a:cs typeface="Arial"/>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4/7/2022</a:t>
            </a:fld>
            <a:endParaRPr lang="en-US" dirty="0"/>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shurigsolutions.com"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my.timetrade.com/book/HJVW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youtu.be/UsN9sTc1Knk" TargetMode="External"/><Relationship Id="rId2" Type="http://schemas.openxmlformats.org/officeDocument/2006/relationships/image" Target="../media/image6.jpg"/><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hyperlink" Target="https://youtu.be/uZU4RS5lAi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youtu.be/TveRxi0iZEA" TargetMode="External"/><Relationship Id="rId2" Type="http://schemas.openxmlformats.org/officeDocument/2006/relationships/image" Target="../media/image9.jpg"/><Relationship Id="rId1" Type="http://schemas.openxmlformats.org/officeDocument/2006/relationships/slideLayout" Target="../slideLayouts/slideLayout5.xml"/><Relationship Id="rId5" Type="http://schemas.openxmlformats.org/officeDocument/2006/relationships/hyperlink" Target="https://youtu.be/rkkLU0QKuog" TargetMode="External"/><Relationship Id="rId4" Type="http://schemas.openxmlformats.org/officeDocument/2006/relationships/hyperlink" Target="https://youtu.be/pGuLzZKfgCo"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youtu.be/9IsNv_3rQ8k" TargetMode="External"/><Relationship Id="rId2" Type="http://schemas.openxmlformats.org/officeDocument/2006/relationships/hyperlink" Target="https://youtu.be/ulW0wFzI1r0" TargetMode="External"/><Relationship Id="rId1" Type="http://schemas.openxmlformats.org/officeDocument/2006/relationships/slideLayout" Target="../slideLayouts/slideLayout5.xml"/><Relationship Id="rId5" Type="http://schemas.openxmlformats.org/officeDocument/2006/relationships/hyperlink" Target="https://youtu.be/8knZchr7TFg" TargetMode="External"/><Relationship Id="rId4" Type="http://schemas.openxmlformats.org/officeDocument/2006/relationships/hyperlink" Target="https://youtu.be/3csKStznHq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youtu.be/9w2yZFPA_8g" TargetMode="External"/><Relationship Id="rId2" Type="http://schemas.openxmlformats.org/officeDocument/2006/relationships/image" Target="../media/image9.jpg"/><Relationship Id="rId1" Type="http://schemas.openxmlformats.org/officeDocument/2006/relationships/slideLayout" Target="../slideLayouts/slideLayout5.xml"/><Relationship Id="rId6" Type="http://schemas.openxmlformats.org/officeDocument/2006/relationships/hyperlink" Target="https://youtu.be/LI2PoN6jIBM" TargetMode="External"/><Relationship Id="rId5" Type="http://schemas.openxmlformats.org/officeDocument/2006/relationships/hyperlink" Target="https://youtu.be/q7MHIBFlmS8" TargetMode="External"/><Relationship Id="rId4" Type="http://schemas.openxmlformats.org/officeDocument/2006/relationships/hyperlink" Target="https://youtu.be/RVe5_upiN8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youtu.be/kUEtUckKvYE" TargetMode="External"/><Relationship Id="rId2" Type="http://schemas.openxmlformats.org/officeDocument/2006/relationships/hyperlink" Target="https://youtu.be/5upaqcMcbjU" TargetMode="External"/><Relationship Id="rId1" Type="http://schemas.openxmlformats.org/officeDocument/2006/relationships/slideLayout" Target="../slideLayouts/slideLayout5.xml"/><Relationship Id="rId6" Type="http://schemas.openxmlformats.org/officeDocument/2006/relationships/hyperlink" Target="https://youtu.be/kI0Re_ivGNI" TargetMode="External"/><Relationship Id="rId5" Type="http://schemas.openxmlformats.org/officeDocument/2006/relationships/hyperlink" Target="https://youtu.be/3csKStznHqY" TargetMode="External"/><Relationship Id="rId4" Type="http://schemas.openxmlformats.org/officeDocument/2006/relationships/hyperlink" Target="https://youtu.be/HUgzria8Xa0"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youtu.be/Xa4xYuATYW4" TargetMode="External"/><Relationship Id="rId3" Type="http://schemas.openxmlformats.org/officeDocument/2006/relationships/hyperlink" Target="https://youtu.be/9w2yZFPA_8g" TargetMode="External"/><Relationship Id="rId7" Type="http://schemas.openxmlformats.org/officeDocument/2006/relationships/hyperlink" Target="https://youtu.be/yZkiEVtpoPg" TargetMode="External"/><Relationship Id="rId2" Type="http://schemas.openxmlformats.org/officeDocument/2006/relationships/image" Target="../media/image9.jpg"/><Relationship Id="rId1" Type="http://schemas.openxmlformats.org/officeDocument/2006/relationships/slideLayout" Target="../slideLayouts/slideLayout5.xml"/><Relationship Id="rId6" Type="http://schemas.openxmlformats.org/officeDocument/2006/relationships/hyperlink" Target="https://youtu.be/q7MHIBFlmS8" TargetMode="External"/><Relationship Id="rId5" Type="http://schemas.openxmlformats.org/officeDocument/2006/relationships/hyperlink" Target="https://youtu.be/YSLzK_PjzhM" TargetMode="External"/><Relationship Id="rId4" Type="http://schemas.openxmlformats.org/officeDocument/2006/relationships/hyperlink" Target="https://youtu.be/qK_i0j19B_4" TargetMode="External"/><Relationship Id="rId9" Type="http://schemas.openxmlformats.org/officeDocument/2006/relationships/hyperlink" Target="https://youtu.be/VAnDCA77MF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youtu.be/Iej2fjHE_Tk" TargetMode="External"/><Relationship Id="rId7" Type="http://schemas.openxmlformats.org/officeDocument/2006/relationships/hyperlink" Target="https://youtu.be/uZU4RS5lAi4" TargetMode="External"/><Relationship Id="rId2" Type="http://schemas.openxmlformats.org/officeDocument/2006/relationships/hyperlink" Target="mailto:darwins@shurigsolutions.com" TargetMode="Externa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hyperlink" Target="https://youtu.be/GjFh31J5cHc" TargetMode="External"/><Relationship Id="rId4" Type="http://schemas.openxmlformats.org/officeDocument/2006/relationships/image" Target="../media/image10.png"/><Relationship Id="rId9" Type="http://schemas.openxmlformats.org/officeDocument/2006/relationships/hyperlink" Target="https://youtu.be/o8xMwvT-wF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3000" r="-233000"/>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668077" y="463318"/>
            <a:ext cx="6122501" cy="1243930"/>
          </a:xfrm>
          <a:prstGeom prst="rect">
            <a:avLst/>
          </a:prstGeom>
        </p:spPr>
        <p:txBody>
          <a:bodyPr vert="horz" wrap="square" lIns="0" tIns="12700" rIns="0" bIns="0" rtlCol="0">
            <a:spAutoFit/>
          </a:bodyPr>
          <a:lstStyle/>
          <a:p>
            <a:pPr marL="12700">
              <a:lnSpc>
                <a:spcPct val="100000"/>
              </a:lnSpc>
              <a:spcBef>
                <a:spcPts val="100"/>
              </a:spcBef>
            </a:pPr>
            <a:r>
              <a:rPr lang="en-US" sz="8000" spc="-120" dirty="0">
                <a:latin typeface="Verdana" panose="020B0604030504040204" pitchFamily="34" charset="0"/>
                <a:ea typeface="Verdana" panose="020B0604030504040204" pitchFamily="34" charset="0"/>
              </a:rPr>
              <a:t>Regulatory</a:t>
            </a:r>
            <a:endParaRPr sz="8000" spc="-350" dirty="0">
              <a:latin typeface="Verdana" panose="020B0604030504040204" pitchFamily="34" charset="0"/>
              <a:ea typeface="Verdana" panose="020B0604030504040204" pitchFamily="34" charset="0"/>
            </a:endParaRPr>
          </a:p>
        </p:txBody>
      </p:sp>
      <p:sp>
        <p:nvSpPr>
          <p:cNvPr id="3" name="object 3"/>
          <p:cNvSpPr txBox="1"/>
          <p:nvPr/>
        </p:nvSpPr>
        <p:spPr>
          <a:xfrm>
            <a:off x="4479794" y="2629835"/>
            <a:ext cx="3707295" cy="856644"/>
          </a:xfrm>
          <a:prstGeom prst="rect">
            <a:avLst/>
          </a:prstGeom>
        </p:spPr>
        <p:txBody>
          <a:bodyPr vert="horz" wrap="square" lIns="0" tIns="33019" rIns="0" bIns="0" rtlCol="0">
            <a:spAutoFit/>
          </a:bodyPr>
          <a:lstStyle/>
          <a:p>
            <a:pPr marL="273685">
              <a:lnSpc>
                <a:spcPct val="100000"/>
              </a:lnSpc>
              <a:spcBef>
                <a:spcPts val="340"/>
              </a:spcBef>
            </a:pPr>
            <a:r>
              <a:rPr lang="en-US" sz="1600" b="1" spc="25" dirty="0">
                <a:solidFill>
                  <a:srgbClr val="002D3C"/>
                </a:solidFill>
                <a:latin typeface="Verdana" panose="020B0604030504040204" pitchFamily="34" charset="0"/>
                <a:ea typeface="Verdana" panose="020B0604030504040204" pitchFamily="34" charset="0"/>
                <a:cs typeface="Arial"/>
              </a:rPr>
              <a:t>René Hardee </a:t>
            </a:r>
          </a:p>
          <a:p>
            <a:pPr marL="273685">
              <a:lnSpc>
                <a:spcPct val="100000"/>
              </a:lnSpc>
              <a:spcBef>
                <a:spcPts val="340"/>
              </a:spcBef>
            </a:pPr>
            <a:r>
              <a:rPr lang="en-US" sz="1000" b="1" spc="25" dirty="0">
                <a:solidFill>
                  <a:srgbClr val="002D3C"/>
                </a:solidFill>
                <a:latin typeface="Verdana" panose="020B0604030504040204" pitchFamily="34" charset="0"/>
                <a:ea typeface="Verdana" panose="020B0604030504040204" pitchFamily="34" charset="0"/>
                <a:cs typeface="Arial"/>
              </a:rPr>
              <a:t>Regulatory Affairs Manager, Hologic</a:t>
            </a:r>
          </a:p>
          <a:p>
            <a:pPr marL="273685">
              <a:lnSpc>
                <a:spcPct val="100000"/>
              </a:lnSpc>
              <a:spcBef>
                <a:spcPts val="340"/>
              </a:spcBef>
            </a:pPr>
            <a:r>
              <a:rPr lang="en-US" sz="1000" spc="25" dirty="0">
                <a:solidFill>
                  <a:srgbClr val="002D3C"/>
                </a:solidFill>
                <a:latin typeface="Verdana" panose="020B0604030504040204" pitchFamily="34" charset="0"/>
                <a:ea typeface="Verdana" panose="020B0604030504040204" pitchFamily="34" charset="0"/>
                <a:cs typeface="Arial"/>
              </a:rPr>
              <a:t>Interview </a:t>
            </a:r>
            <a:r>
              <a:rPr lang="en-US" sz="1000" spc="40" dirty="0">
                <a:solidFill>
                  <a:srgbClr val="002D3C"/>
                </a:solidFill>
                <a:latin typeface="Verdana" panose="020B0604030504040204" pitchFamily="34" charset="0"/>
                <a:ea typeface="Verdana" panose="020B0604030504040204" pitchFamily="34" charset="0"/>
                <a:cs typeface="Arial"/>
              </a:rPr>
              <a:t>by Darwin Shurig</a:t>
            </a:r>
          </a:p>
          <a:p>
            <a:pPr marL="273685">
              <a:lnSpc>
                <a:spcPct val="100000"/>
              </a:lnSpc>
              <a:spcBef>
                <a:spcPts val="340"/>
              </a:spcBef>
            </a:pPr>
            <a:r>
              <a:rPr lang="en-US" sz="1000" spc="40" dirty="0">
                <a:solidFill>
                  <a:srgbClr val="002D3C"/>
                </a:solidFill>
                <a:latin typeface="Verdana" panose="020B0604030504040204" pitchFamily="34" charset="0"/>
                <a:ea typeface="Verdana" panose="020B0604030504040204" pitchFamily="34" charset="0"/>
                <a:cs typeface="Arial"/>
              </a:rPr>
              <a:t>CEO/Founder, </a:t>
            </a:r>
            <a:r>
              <a:rPr lang="en-US" sz="1000" spc="10" dirty="0">
                <a:solidFill>
                  <a:srgbClr val="002D3C"/>
                </a:solidFill>
                <a:latin typeface="Verdana" panose="020B0604030504040204" pitchFamily="34" charset="0"/>
                <a:ea typeface="Verdana" panose="020B0604030504040204" pitchFamily="34" charset="0"/>
                <a:cs typeface="Arial"/>
              </a:rPr>
              <a:t>Shurig </a:t>
            </a:r>
            <a:r>
              <a:rPr lang="en-US" sz="1000" spc="15" dirty="0">
                <a:solidFill>
                  <a:srgbClr val="002D3C"/>
                </a:solidFill>
                <a:latin typeface="Verdana" panose="020B0604030504040204" pitchFamily="34" charset="0"/>
                <a:ea typeface="Verdana" panose="020B0604030504040204" pitchFamily="34" charset="0"/>
                <a:cs typeface="Arial"/>
              </a:rPr>
              <a:t>Solutions</a:t>
            </a:r>
            <a:r>
              <a:rPr lang="en-US" sz="1000" spc="-210" dirty="0">
                <a:solidFill>
                  <a:srgbClr val="002D3C"/>
                </a:solidFill>
                <a:latin typeface="Verdana" panose="020B0604030504040204" pitchFamily="34" charset="0"/>
                <a:ea typeface="Verdana" panose="020B0604030504040204" pitchFamily="34" charset="0"/>
                <a:cs typeface="Arial"/>
              </a:rPr>
              <a:t>  </a:t>
            </a:r>
            <a:r>
              <a:rPr lang="en-US" sz="1000" spc="-10" dirty="0">
                <a:solidFill>
                  <a:srgbClr val="002D3C"/>
                </a:solidFill>
                <a:latin typeface="Verdana" panose="020B0604030504040204" pitchFamily="34" charset="0"/>
                <a:ea typeface="Verdana" panose="020B0604030504040204" pitchFamily="34" charset="0"/>
                <a:cs typeface="Arial"/>
              </a:rPr>
              <a:t>Inc.</a:t>
            </a:r>
            <a:endParaRPr lang="en-US" sz="1000" dirty="0">
              <a:latin typeface="Verdana" panose="020B0604030504040204" pitchFamily="34" charset="0"/>
              <a:ea typeface="Verdana" panose="020B0604030504040204" pitchFamily="34" charset="0"/>
              <a:cs typeface="Arial"/>
            </a:endParaRPr>
          </a:p>
        </p:txBody>
      </p:sp>
      <p:sp>
        <p:nvSpPr>
          <p:cNvPr id="4" name="object 4"/>
          <p:cNvSpPr txBox="1"/>
          <p:nvPr/>
        </p:nvSpPr>
        <p:spPr>
          <a:xfrm>
            <a:off x="3267684" y="5204773"/>
            <a:ext cx="923290" cy="482600"/>
          </a:xfrm>
          <a:prstGeom prst="rect">
            <a:avLst/>
          </a:prstGeom>
        </p:spPr>
        <p:txBody>
          <a:bodyPr vert="horz" wrap="square" lIns="0" tIns="12700" rIns="0" bIns="0" rtlCol="0">
            <a:spAutoFit/>
          </a:bodyPr>
          <a:lstStyle/>
          <a:p>
            <a:pPr marL="12700">
              <a:lnSpc>
                <a:spcPct val="100000"/>
              </a:lnSpc>
              <a:spcBef>
                <a:spcPts val="100"/>
              </a:spcBef>
            </a:pPr>
            <a:r>
              <a:rPr sz="3000" b="1" spc="95" dirty="0">
                <a:solidFill>
                  <a:srgbClr val="F49927"/>
                </a:solidFill>
                <a:latin typeface="Arial"/>
                <a:cs typeface="Arial"/>
              </a:rPr>
              <a:t>202</a:t>
            </a:r>
            <a:r>
              <a:rPr lang="en-US" sz="3000" b="1" spc="95" dirty="0">
                <a:solidFill>
                  <a:srgbClr val="F49927"/>
                </a:solidFill>
                <a:latin typeface="Arial"/>
                <a:cs typeface="Arial"/>
              </a:rPr>
              <a:t>2</a:t>
            </a:r>
            <a:endParaRPr sz="3000" dirty="0">
              <a:latin typeface="Arial"/>
              <a:cs typeface="Arial"/>
            </a:endParaRPr>
          </a:p>
        </p:txBody>
      </p:sp>
      <p:sp>
        <p:nvSpPr>
          <p:cNvPr id="5" name="object 5"/>
          <p:cNvSpPr txBox="1"/>
          <p:nvPr/>
        </p:nvSpPr>
        <p:spPr>
          <a:xfrm>
            <a:off x="1875679" y="1969278"/>
            <a:ext cx="4100577" cy="289823"/>
          </a:xfrm>
          <a:prstGeom prst="rect">
            <a:avLst/>
          </a:prstGeom>
        </p:spPr>
        <p:txBody>
          <a:bodyPr vert="horz" wrap="square" lIns="0" tIns="12700" rIns="0" bIns="0" rtlCol="0">
            <a:spAutoFit/>
          </a:bodyPr>
          <a:lstStyle/>
          <a:p>
            <a:pPr marL="12700">
              <a:lnSpc>
                <a:spcPct val="100000"/>
              </a:lnSpc>
              <a:spcBef>
                <a:spcPts val="100"/>
              </a:spcBef>
            </a:pPr>
            <a:r>
              <a:rPr lang="en-US" spc="65" dirty="0">
                <a:solidFill>
                  <a:srgbClr val="F49927"/>
                </a:solidFill>
                <a:latin typeface="Verdana" panose="020B0604030504040204" pitchFamily="34" charset="0"/>
                <a:ea typeface="Verdana" panose="020B0604030504040204" pitchFamily="34" charset="0"/>
                <a:cs typeface="Arial"/>
              </a:rPr>
              <a:t>Regulatory Intelligence</a:t>
            </a:r>
            <a:endParaRPr sz="1800" dirty="0">
              <a:latin typeface="Verdana" panose="020B0604030504040204" pitchFamily="34" charset="0"/>
              <a:ea typeface="Verdana" panose="020B0604030504040204" pitchFamily="34" charset="0"/>
              <a:cs typeface="Arial"/>
            </a:endParaRPr>
          </a:p>
        </p:txBody>
      </p:sp>
      <p:sp>
        <p:nvSpPr>
          <p:cNvPr id="6" name="object 6"/>
          <p:cNvSpPr txBox="1"/>
          <p:nvPr/>
        </p:nvSpPr>
        <p:spPr>
          <a:xfrm>
            <a:off x="1016000" y="10027728"/>
            <a:ext cx="2713355" cy="366767"/>
          </a:xfrm>
          <a:prstGeom prst="rect">
            <a:avLst/>
          </a:prstGeom>
        </p:spPr>
        <p:txBody>
          <a:bodyPr vert="horz" wrap="square" lIns="0" tIns="12700" rIns="0" bIns="0" rtlCol="0">
            <a:spAutoFit/>
          </a:bodyPr>
          <a:lstStyle/>
          <a:p>
            <a:pPr marL="12700">
              <a:lnSpc>
                <a:spcPct val="100000"/>
              </a:lnSpc>
              <a:spcBef>
                <a:spcPts val="100"/>
              </a:spcBef>
            </a:pPr>
            <a:r>
              <a:rPr lang="en-US" sz="1100" spc="-45" dirty="0">
                <a:solidFill>
                  <a:srgbClr val="C9CACD"/>
                </a:solidFill>
                <a:latin typeface="Arial"/>
                <a:cs typeface="Arial"/>
              </a:rPr>
              <a:t>6814 S CR 100W,</a:t>
            </a:r>
            <a:r>
              <a:rPr lang="en-US" sz="1100" spc="-40" dirty="0">
                <a:solidFill>
                  <a:srgbClr val="C9CACD"/>
                </a:solidFill>
                <a:latin typeface="Arial"/>
                <a:cs typeface="Arial"/>
              </a:rPr>
              <a:t> </a:t>
            </a:r>
            <a:r>
              <a:rPr lang="en-US" sz="1100" spc="5" dirty="0">
                <a:solidFill>
                  <a:srgbClr val="C9CACD"/>
                </a:solidFill>
                <a:latin typeface="Arial"/>
                <a:cs typeface="Arial"/>
              </a:rPr>
              <a:t>Clayton</a:t>
            </a:r>
            <a:r>
              <a:rPr sz="1100" spc="5" dirty="0">
                <a:solidFill>
                  <a:srgbClr val="C9CACD"/>
                </a:solidFill>
                <a:latin typeface="Arial"/>
                <a:cs typeface="Arial"/>
              </a:rPr>
              <a:t>, </a:t>
            </a:r>
            <a:r>
              <a:rPr sz="1100" spc="10" dirty="0">
                <a:solidFill>
                  <a:srgbClr val="C9CACD"/>
                </a:solidFill>
                <a:latin typeface="Arial"/>
                <a:cs typeface="Arial"/>
              </a:rPr>
              <a:t>IN</a:t>
            </a:r>
            <a:r>
              <a:rPr sz="1100" spc="-65" dirty="0">
                <a:solidFill>
                  <a:srgbClr val="C9CACD"/>
                </a:solidFill>
                <a:latin typeface="Arial"/>
                <a:cs typeface="Arial"/>
              </a:rPr>
              <a:t> </a:t>
            </a:r>
            <a:r>
              <a:rPr sz="1100" spc="-5" dirty="0">
                <a:solidFill>
                  <a:srgbClr val="C9CACD"/>
                </a:solidFill>
                <a:latin typeface="Arial"/>
                <a:cs typeface="Arial"/>
              </a:rPr>
              <a:t>461</a:t>
            </a:r>
            <a:r>
              <a:rPr lang="en-US" sz="1100" spc="-5" dirty="0">
                <a:solidFill>
                  <a:srgbClr val="C9CACD"/>
                </a:solidFill>
                <a:latin typeface="Arial"/>
                <a:cs typeface="Arial"/>
              </a:rPr>
              <a:t>1</a:t>
            </a:r>
            <a:r>
              <a:rPr sz="1100" spc="-5" dirty="0">
                <a:solidFill>
                  <a:srgbClr val="C9CACD"/>
                </a:solidFill>
                <a:latin typeface="Arial"/>
                <a:cs typeface="Arial"/>
              </a:rPr>
              <a:t>8</a:t>
            </a:r>
            <a:endParaRPr sz="1100" dirty="0">
              <a:latin typeface="Arial"/>
              <a:cs typeface="Arial"/>
            </a:endParaRPr>
          </a:p>
          <a:p>
            <a:pPr marL="12700">
              <a:lnSpc>
                <a:spcPct val="100000"/>
              </a:lnSpc>
            </a:pPr>
            <a:r>
              <a:rPr sz="1100" spc="10" dirty="0">
                <a:solidFill>
                  <a:srgbClr val="C9CACD"/>
                </a:solidFill>
                <a:latin typeface="Arial"/>
                <a:cs typeface="Arial"/>
                <a:hlinkClick r:id="rId3"/>
              </a:rPr>
              <a:t>info@shurigsolutions.com</a:t>
            </a:r>
            <a:r>
              <a:rPr sz="1100" spc="10" dirty="0">
                <a:solidFill>
                  <a:srgbClr val="C9CACD"/>
                </a:solidFill>
                <a:latin typeface="Arial"/>
                <a:cs typeface="Arial"/>
              </a:rPr>
              <a:t> </a:t>
            </a:r>
            <a:r>
              <a:rPr sz="1200" spc="-120" dirty="0">
                <a:solidFill>
                  <a:srgbClr val="C9CACD"/>
                </a:solidFill>
                <a:latin typeface="Arial"/>
                <a:cs typeface="Arial"/>
              </a:rPr>
              <a:t> </a:t>
            </a:r>
            <a:r>
              <a:rPr sz="1100" spc="-5" dirty="0">
                <a:solidFill>
                  <a:srgbClr val="C9CACD"/>
                </a:solidFill>
                <a:latin typeface="Arial"/>
                <a:cs typeface="Arial"/>
              </a:rPr>
              <a:t>317-983-4473</a:t>
            </a:r>
            <a:endParaRPr sz="1100" dirty="0">
              <a:latin typeface="Arial"/>
              <a:cs typeface="Arial"/>
            </a:endParaRPr>
          </a:p>
        </p:txBody>
      </p:sp>
      <p:sp>
        <p:nvSpPr>
          <p:cNvPr id="7" name="object 8">
            <a:extLst>
              <a:ext uri="{FF2B5EF4-FFF2-40B4-BE49-F238E27FC236}">
                <a16:creationId xmlns:a16="http://schemas.microsoft.com/office/drawing/2014/main" id="{D9AE3632-2582-46EF-AC21-55CD1B3C0C48}"/>
              </a:ext>
            </a:extLst>
          </p:cNvPr>
          <p:cNvSpPr txBox="1"/>
          <p:nvPr/>
        </p:nvSpPr>
        <p:spPr>
          <a:xfrm>
            <a:off x="637513" y="7752480"/>
            <a:ext cx="6183631" cy="1079783"/>
          </a:xfrm>
          <a:prstGeom prst="rect">
            <a:avLst/>
          </a:prstGeom>
        </p:spPr>
        <p:txBody>
          <a:bodyPr vert="horz" wrap="square" lIns="0" tIns="12700" rIns="0" bIns="0" rtlCol="0">
            <a:spAutoFit/>
          </a:bodyPr>
          <a:lstStyle/>
          <a:p>
            <a:pPr marL="12700" marR="5080" algn="ctr">
              <a:lnSpc>
                <a:spcPct val="100000"/>
              </a:lnSpc>
              <a:spcBef>
                <a:spcPts val="100"/>
              </a:spcBef>
            </a:pPr>
            <a:r>
              <a:rPr lang="en-US" sz="1100" spc="20" dirty="0">
                <a:latin typeface="Verdana" panose="020B0604030504040204" pitchFamily="34" charset="0"/>
                <a:ea typeface="Verdana" panose="020B0604030504040204" pitchFamily="34" charset="0"/>
                <a:cs typeface="Arial"/>
              </a:rPr>
              <a:t>Do </a:t>
            </a:r>
            <a:r>
              <a:rPr lang="en-US" sz="1100" spc="35" dirty="0">
                <a:latin typeface="Verdana" panose="020B0604030504040204" pitchFamily="34" charset="0"/>
                <a:ea typeface="Verdana" panose="020B0604030504040204" pitchFamily="34" charset="0"/>
                <a:cs typeface="Arial"/>
              </a:rPr>
              <a:t>you </a:t>
            </a:r>
            <a:r>
              <a:rPr lang="en-US" sz="1100" spc="15" dirty="0">
                <a:latin typeface="Verdana" panose="020B0604030504040204" pitchFamily="34" charset="0"/>
                <a:ea typeface="Verdana" panose="020B0604030504040204" pitchFamily="34" charset="0"/>
                <a:cs typeface="Arial"/>
              </a:rPr>
              <a:t>have </a:t>
            </a:r>
            <a:r>
              <a:rPr lang="en-US" sz="1100" spc="-10" dirty="0">
                <a:latin typeface="Verdana" panose="020B0604030504040204" pitchFamily="34" charset="0"/>
                <a:ea typeface="Verdana" panose="020B0604030504040204" pitchFamily="34" charset="0"/>
                <a:cs typeface="Arial"/>
              </a:rPr>
              <a:t>a </a:t>
            </a:r>
            <a:r>
              <a:rPr lang="en-US" sz="1100" spc="35" dirty="0">
                <a:latin typeface="Verdana" panose="020B0604030504040204" pitchFamily="34" charset="0"/>
                <a:ea typeface="Verdana" panose="020B0604030504040204" pitchFamily="34" charset="0"/>
                <a:cs typeface="Arial"/>
              </a:rPr>
              <a:t>challenge currently </a:t>
            </a:r>
            <a:r>
              <a:rPr lang="en-US" sz="1100" spc="45" dirty="0">
                <a:latin typeface="Verdana" panose="020B0604030504040204" pitchFamily="34" charset="0"/>
                <a:ea typeface="Verdana" panose="020B0604030504040204" pitchFamily="34" charset="0"/>
                <a:cs typeface="Arial"/>
              </a:rPr>
              <a:t>with </a:t>
            </a:r>
            <a:r>
              <a:rPr lang="en-US" sz="1100" spc="-10" dirty="0">
                <a:latin typeface="Verdana" panose="020B0604030504040204" pitchFamily="34" charset="0"/>
                <a:ea typeface="Verdana" panose="020B0604030504040204" pitchFamily="34" charset="0"/>
                <a:cs typeface="Arial"/>
              </a:rPr>
              <a:t>a </a:t>
            </a:r>
            <a:r>
              <a:rPr lang="en-US" sz="1100" spc="25" dirty="0">
                <a:latin typeface="Verdana" panose="020B0604030504040204" pitchFamily="34" charset="0"/>
                <a:ea typeface="Verdana" panose="020B0604030504040204" pitchFamily="34" charset="0"/>
                <a:cs typeface="Arial"/>
              </a:rPr>
              <a:t>strategic </a:t>
            </a:r>
            <a:r>
              <a:rPr lang="en-US" sz="1100" spc="15" dirty="0">
                <a:latin typeface="Verdana" panose="020B0604030504040204" pitchFamily="34" charset="0"/>
                <a:ea typeface="Verdana" panose="020B0604030504040204" pitchFamily="34" charset="0"/>
                <a:cs typeface="Arial"/>
              </a:rPr>
              <a:t>initiative </a:t>
            </a:r>
            <a:r>
              <a:rPr lang="en-US" sz="1100" spc="25" dirty="0">
                <a:latin typeface="Verdana" panose="020B0604030504040204" pitchFamily="34" charset="0"/>
                <a:ea typeface="Verdana" panose="020B0604030504040204" pitchFamily="34" charset="0"/>
                <a:cs typeface="Arial"/>
              </a:rPr>
              <a:t>relevant </a:t>
            </a:r>
            <a:r>
              <a:rPr lang="en-US" sz="1100" spc="45" dirty="0">
                <a:latin typeface="Verdana" panose="020B0604030504040204" pitchFamily="34" charset="0"/>
                <a:ea typeface="Verdana" panose="020B0604030504040204" pitchFamily="34" charset="0"/>
                <a:cs typeface="Arial"/>
              </a:rPr>
              <a:t>to </a:t>
            </a:r>
            <a:r>
              <a:rPr lang="en-US" sz="1100" spc="20" dirty="0">
                <a:latin typeface="Verdana" panose="020B0604030504040204" pitchFamily="34" charset="0"/>
                <a:ea typeface="Verdana" panose="020B0604030504040204" pitchFamily="34" charset="0"/>
                <a:cs typeface="Arial"/>
              </a:rPr>
              <a:t>RA, Quality, Engineering, Clinical, Operations or Sales/Marketing talent</a:t>
            </a:r>
            <a:r>
              <a:rPr lang="en-US" sz="1100" spc="10" dirty="0">
                <a:latin typeface="Verdana" panose="020B0604030504040204" pitchFamily="34" charset="0"/>
                <a:ea typeface="Verdana" panose="020B0604030504040204" pitchFamily="34" charset="0"/>
                <a:cs typeface="Arial"/>
              </a:rPr>
              <a:t>? </a:t>
            </a:r>
          </a:p>
          <a:p>
            <a:pPr marL="12700" marR="5080" algn="ctr">
              <a:lnSpc>
                <a:spcPct val="100000"/>
              </a:lnSpc>
              <a:spcBef>
                <a:spcPts val="100"/>
              </a:spcBef>
            </a:pPr>
            <a:endParaRPr lang="en-US" sz="1100" spc="10" dirty="0">
              <a:latin typeface="Verdana" panose="020B0604030504040204" pitchFamily="34" charset="0"/>
              <a:ea typeface="Verdana" panose="020B0604030504040204" pitchFamily="34" charset="0"/>
              <a:cs typeface="Arial"/>
            </a:endParaRPr>
          </a:p>
          <a:p>
            <a:pPr marL="12700" marR="5080" algn="ctr">
              <a:lnSpc>
                <a:spcPct val="100000"/>
              </a:lnSpc>
              <a:spcBef>
                <a:spcPts val="100"/>
              </a:spcBef>
            </a:pPr>
            <a:r>
              <a:rPr lang="en-US" sz="1100" spc="10" dirty="0">
                <a:latin typeface="Verdana" panose="020B0604030504040204" pitchFamily="34" charset="0"/>
                <a:ea typeface="Verdana" panose="020B0604030504040204" pitchFamily="34" charset="0"/>
                <a:cs typeface="Arial"/>
              </a:rPr>
              <a:t>Let’s </a:t>
            </a:r>
            <a:r>
              <a:rPr lang="en-US" sz="1100" spc="40" dirty="0">
                <a:latin typeface="Verdana" panose="020B0604030504040204" pitchFamily="34" charset="0"/>
                <a:ea typeface="Verdana" panose="020B0604030504040204" pitchFamily="34" charset="0"/>
                <a:cs typeface="Arial"/>
              </a:rPr>
              <a:t>schedule </a:t>
            </a:r>
            <a:r>
              <a:rPr lang="en-US" sz="1100" spc="-10" dirty="0">
                <a:latin typeface="Verdana" panose="020B0604030504040204" pitchFamily="34" charset="0"/>
                <a:ea typeface="Verdana" panose="020B0604030504040204" pitchFamily="34" charset="0"/>
                <a:cs typeface="Arial"/>
              </a:rPr>
              <a:t>a </a:t>
            </a:r>
            <a:r>
              <a:rPr lang="en-US" sz="1100" spc="35" dirty="0">
                <a:latin typeface="Verdana" panose="020B0604030504040204" pitchFamily="34" charset="0"/>
                <a:ea typeface="Verdana" panose="020B0604030504040204" pitchFamily="34" charset="0"/>
                <a:cs typeface="Arial"/>
              </a:rPr>
              <a:t>Needs </a:t>
            </a:r>
            <a:r>
              <a:rPr lang="en-US" sz="1100" spc="5" dirty="0">
                <a:latin typeface="Verdana" panose="020B0604030504040204" pitchFamily="34" charset="0"/>
                <a:ea typeface="Verdana" panose="020B0604030504040204" pitchFamily="34" charset="0"/>
                <a:cs typeface="Arial"/>
              </a:rPr>
              <a:t>Analysis </a:t>
            </a:r>
            <a:r>
              <a:rPr lang="en-US" sz="1100" spc="10" dirty="0">
                <a:latin typeface="Verdana" panose="020B0604030504040204" pitchFamily="34" charset="0"/>
                <a:ea typeface="Verdana" panose="020B0604030504040204" pitchFamily="34" charset="0"/>
                <a:cs typeface="Arial"/>
              </a:rPr>
              <a:t>Conversation! </a:t>
            </a:r>
          </a:p>
          <a:p>
            <a:pPr marL="12700" marR="5080" algn="ctr">
              <a:lnSpc>
                <a:spcPct val="100000"/>
              </a:lnSpc>
              <a:spcBef>
                <a:spcPts val="100"/>
              </a:spcBef>
            </a:pPr>
            <a:endParaRPr lang="en-US" sz="1100" spc="10" dirty="0">
              <a:latin typeface="Verdana" panose="020B0604030504040204" pitchFamily="34" charset="0"/>
              <a:ea typeface="Verdana" panose="020B0604030504040204" pitchFamily="34" charset="0"/>
              <a:cs typeface="Arial"/>
            </a:endParaRPr>
          </a:p>
          <a:p>
            <a:pPr marL="12700" marR="5080" algn="ctr">
              <a:lnSpc>
                <a:spcPct val="100000"/>
              </a:lnSpc>
              <a:spcBef>
                <a:spcPts val="100"/>
              </a:spcBef>
            </a:pPr>
            <a:r>
              <a:rPr lang="en-US" sz="1100" spc="5" dirty="0">
                <a:latin typeface="Verdana" panose="020B0604030504040204" pitchFamily="34" charset="0"/>
                <a:ea typeface="Verdana" panose="020B0604030504040204" pitchFamily="34" charset="0"/>
                <a:cs typeface="Arial"/>
              </a:rPr>
              <a:t>Please  </a:t>
            </a:r>
            <a:r>
              <a:rPr lang="en-US" sz="1100" spc="50" dirty="0">
                <a:latin typeface="Verdana" panose="020B0604030504040204" pitchFamily="34" charset="0"/>
                <a:ea typeface="Verdana" panose="020B0604030504040204" pitchFamily="34" charset="0"/>
                <a:cs typeface="Arial"/>
              </a:rPr>
              <a:t>feel</a:t>
            </a:r>
            <a:r>
              <a:rPr lang="en-US" sz="1100" spc="-65" dirty="0">
                <a:latin typeface="Verdana" panose="020B0604030504040204" pitchFamily="34" charset="0"/>
                <a:ea typeface="Verdana" panose="020B0604030504040204" pitchFamily="34" charset="0"/>
                <a:cs typeface="Arial"/>
              </a:rPr>
              <a:t> </a:t>
            </a:r>
            <a:r>
              <a:rPr lang="en-US" sz="1100" spc="40" dirty="0">
                <a:latin typeface="Verdana" panose="020B0604030504040204" pitchFamily="34" charset="0"/>
                <a:ea typeface="Verdana" panose="020B0604030504040204" pitchFamily="34" charset="0"/>
                <a:cs typeface="Arial"/>
              </a:rPr>
              <a:t>free</a:t>
            </a:r>
            <a:r>
              <a:rPr lang="en-US" sz="1100" spc="-30" dirty="0">
                <a:latin typeface="Verdana" panose="020B0604030504040204" pitchFamily="34" charset="0"/>
                <a:ea typeface="Verdana" panose="020B0604030504040204" pitchFamily="34" charset="0"/>
                <a:cs typeface="Arial"/>
              </a:rPr>
              <a:t> </a:t>
            </a:r>
            <a:r>
              <a:rPr lang="en-US" sz="1100" spc="45" dirty="0">
                <a:latin typeface="Verdana" panose="020B0604030504040204" pitchFamily="34" charset="0"/>
                <a:ea typeface="Verdana" panose="020B0604030504040204" pitchFamily="34" charset="0"/>
                <a:cs typeface="Arial"/>
              </a:rPr>
              <a:t>to</a:t>
            </a:r>
            <a:r>
              <a:rPr lang="en-US" sz="1100" spc="-30" dirty="0">
                <a:latin typeface="Verdana" panose="020B0604030504040204" pitchFamily="34" charset="0"/>
                <a:ea typeface="Verdana" panose="020B0604030504040204" pitchFamily="34" charset="0"/>
                <a:cs typeface="Arial"/>
              </a:rPr>
              <a:t> </a:t>
            </a:r>
            <a:r>
              <a:rPr lang="en-US" sz="1100" spc="40" dirty="0">
                <a:latin typeface="Verdana" panose="020B0604030504040204" pitchFamily="34" charset="0"/>
                <a:ea typeface="Verdana" panose="020B0604030504040204" pitchFamily="34" charset="0"/>
                <a:cs typeface="Arial"/>
              </a:rPr>
              <a:t>schedule</a:t>
            </a:r>
            <a:r>
              <a:rPr lang="en-US" sz="1100" spc="-30" dirty="0">
                <a:latin typeface="Verdana" panose="020B0604030504040204" pitchFamily="34" charset="0"/>
                <a:ea typeface="Verdana" panose="020B0604030504040204" pitchFamily="34" charset="0"/>
                <a:cs typeface="Arial"/>
              </a:rPr>
              <a:t> </a:t>
            </a:r>
            <a:r>
              <a:rPr lang="en-US" sz="1100" spc="40" dirty="0">
                <a:latin typeface="Verdana" panose="020B0604030504040204" pitchFamily="34" charset="0"/>
                <a:ea typeface="Verdana" panose="020B0604030504040204" pitchFamily="34" charset="0"/>
                <a:cs typeface="Arial"/>
              </a:rPr>
              <a:t>directly</a:t>
            </a:r>
            <a:r>
              <a:rPr lang="en-US" sz="1100" spc="-60" dirty="0">
                <a:latin typeface="Verdana" panose="020B0604030504040204" pitchFamily="34" charset="0"/>
                <a:ea typeface="Verdana" panose="020B0604030504040204" pitchFamily="34" charset="0"/>
                <a:cs typeface="Arial"/>
              </a:rPr>
              <a:t> </a:t>
            </a:r>
            <a:r>
              <a:rPr lang="en-US" sz="1100" u="sng" spc="35" dirty="0">
                <a:solidFill>
                  <a:srgbClr val="205E9E"/>
                </a:solidFill>
                <a:uFill>
                  <a:solidFill>
                    <a:srgbClr val="205E9E"/>
                  </a:solidFill>
                </a:uFill>
                <a:latin typeface="Verdana" panose="020B0604030504040204" pitchFamily="34" charset="0"/>
                <a:ea typeface="Verdana" panose="020B0604030504040204" pitchFamily="34" charset="0"/>
                <a:cs typeface="Arial"/>
                <a:hlinkClick r:id="rId4"/>
              </a:rPr>
              <a:t>on</a:t>
            </a:r>
            <a:r>
              <a:rPr lang="en-US" sz="1100" u="sng" spc="-30" dirty="0">
                <a:solidFill>
                  <a:srgbClr val="205E9E"/>
                </a:solidFill>
                <a:uFill>
                  <a:solidFill>
                    <a:srgbClr val="205E9E"/>
                  </a:solidFill>
                </a:uFill>
                <a:latin typeface="Verdana" panose="020B0604030504040204" pitchFamily="34" charset="0"/>
                <a:ea typeface="Verdana" panose="020B0604030504040204" pitchFamily="34" charset="0"/>
                <a:cs typeface="Arial"/>
                <a:hlinkClick r:id="rId4"/>
              </a:rPr>
              <a:t> </a:t>
            </a:r>
            <a:r>
              <a:rPr lang="en-US" sz="1100" u="sng" spc="35" dirty="0">
                <a:solidFill>
                  <a:srgbClr val="205E9E"/>
                </a:solidFill>
                <a:uFill>
                  <a:solidFill>
                    <a:srgbClr val="205E9E"/>
                  </a:solidFill>
                </a:uFill>
                <a:latin typeface="Verdana" panose="020B0604030504040204" pitchFamily="34" charset="0"/>
                <a:ea typeface="Verdana" panose="020B0604030504040204" pitchFamily="34" charset="0"/>
                <a:cs typeface="Arial"/>
                <a:hlinkClick r:id="rId4"/>
              </a:rPr>
              <a:t>our</a:t>
            </a:r>
            <a:r>
              <a:rPr lang="en-US" sz="1100" u="sng" spc="-55" dirty="0">
                <a:solidFill>
                  <a:srgbClr val="205E9E"/>
                </a:solidFill>
                <a:uFill>
                  <a:solidFill>
                    <a:srgbClr val="205E9E"/>
                  </a:solidFill>
                </a:uFill>
                <a:latin typeface="Verdana" panose="020B0604030504040204" pitchFamily="34" charset="0"/>
                <a:ea typeface="Verdana" panose="020B0604030504040204" pitchFamily="34" charset="0"/>
                <a:cs typeface="Arial"/>
                <a:hlinkClick r:id="rId4"/>
              </a:rPr>
              <a:t> </a:t>
            </a:r>
            <a:r>
              <a:rPr lang="en-US" sz="1100" u="sng" spc="10" dirty="0">
                <a:solidFill>
                  <a:srgbClr val="205E9E"/>
                </a:solidFill>
                <a:uFill>
                  <a:solidFill>
                    <a:srgbClr val="205E9E"/>
                  </a:solidFill>
                </a:uFill>
                <a:latin typeface="Verdana" panose="020B0604030504040204" pitchFamily="34" charset="0"/>
                <a:ea typeface="Verdana" panose="020B0604030504040204" pitchFamily="34" charset="0"/>
                <a:cs typeface="Arial"/>
                <a:hlinkClick r:id="rId4"/>
              </a:rPr>
              <a:t>calendar</a:t>
            </a:r>
            <a:r>
              <a:rPr lang="en-US" sz="900" spc="10" dirty="0">
                <a:latin typeface="Verdana" panose="020B0604030504040204" pitchFamily="34" charset="0"/>
                <a:ea typeface="Verdana" panose="020B0604030504040204" pitchFamily="34" charset="0"/>
                <a:cs typeface="Arial"/>
              </a:rPr>
              <a:t>.</a:t>
            </a:r>
            <a:endParaRPr sz="900" dirty="0">
              <a:latin typeface="Verdana" panose="020B0604030504040204" pitchFamily="34" charset="0"/>
              <a:ea typeface="Verdana" panose="020B0604030504040204" pitchFamily="34" charset="0"/>
              <a:cs typeface="Arial"/>
            </a:endParaRPr>
          </a:p>
        </p:txBody>
      </p:sp>
      <p:pic>
        <p:nvPicPr>
          <p:cNvPr id="12" name="Picture 11" descr="Graphical user interface, text, application, website&#10;&#10;Description automatically generated">
            <a:extLst>
              <a:ext uri="{FF2B5EF4-FFF2-40B4-BE49-F238E27FC236}">
                <a16:creationId xmlns:a16="http://schemas.microsoft.com/office/drawing/2014/main" id="{0D4DC979-CAEA-43C1-9013-B9504D6F26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979858"/>
            <a:ext cx="7556500" cy="17135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42287" y="-128"/>
            <a:ext cx="5313045" cy="10692130"/>
          </a:xfrm>
          <a:custGeom>
            <a:avLst/>
            <a:gdLst/>
            <a:ahLst/>
            <a:cxnLst/>
            <a:rect l="l" t="t" r="r" b="b"/>
            <a:pathLst>
              <a:path w="5313045" h="10692130">
                <a:moveTo>
                  <a:pt x="0" y="10692003"/>
                </a:moveTo>
                <a:lnTo>
                  <a:pt x="5312663" y="10692003"/>
                </a:lnTo>
                <a:lnTo>
                  <a:pt x="5312663" y="0"/>
                </a:lnTo>
                <a:lnTo>
                  <a:pt x="0" y="0"/>
                </a:lnTo>
                <a:lnTo>
                  <a:pt x="0" y="10692003"/>
                </a:lnTo>
                <a:close/>
              </a:path>
            </a:pathLst>
          </a:custGeom>
          <a:solidFill>
            <a:srgbClr val="BDDAE4"/>
          </a:solidFill>
        </p:spPr>
        <p:txBody>
          <a:bodyPr wrap="square" lIns="0" tIns="0" rIns="0" bIns="0" rtlCol="0"/>
          <a:lstStyle/>
          <a:p>
            <a:endParaRPr dirty="0"/>
          </a:p>
        </p:txBody>
      </p:sp>
      <p:sp>
        <p:nvSpPr>
          <p:cNvPr id="4" name="object 4"/>
          <p:cNvSpPr txBox="1"/>
          <p:nvPr/>
        </p:nvSpPr>
        <p:spPr>
          <a:xfrm>
            <a:off x="2777873" y="201452"/>
            <a:ext cx="4636717" cy="1736566"/>
          </a:xfrm>
          <a:prstGeom prst="rect">
            <a:avLst/>
          </a:prstGeom>
        </p:spPr>
        <p:txBody>
          <a:bodyPr vert="horz" wrap="square" lIns="0" tIns="76200" rIns="0" bIns="0" rtlCol="0">
            <a:spAutoFit/>
          </a:bodyPr>
          <a:lstStyle/>
          <a:p>
            <a:pPr marL="1091565">
              <a:lnSpc>
                <a:spcPct val="100000"/>
              </a:lnSpc>
              <a:spcBef>
                <a:spcPts val="600"/>
              </a:spcBef>
            </a:pPr>
            <a:endParaRPr lang="en-US" sz="1000" b="1" spc="40" dirty="0">
              <a:solidFill>
                <a:srgbClr val="231F20"/>
              </a:solidFill>
              <a:latin typeface="Verdana" panose="020B0604030504040204" pitchFamily="34" charset="0"/>
              <a:ea typeface="Verdana" panose="020B0604030504040204" pitchFamily="34" charset="0"/>
              <a:cs typeface="Arial"/>
            </a:endParaRPr>
          </a:p>
          <a:p>
            <a:pPr marL="1091565">
              <a:lnSpc>
                <a:spcPct val="100000"/>
              </a:lnSpc>
              <a:spcBef>
                <a:spcPts val="600"/>
              </a:spcBef>
            </a:pPr>
            <a:r>
              <a:rPr sz="1000" b="1" spc="40" dirty="0">
                <a:solidFill>
                  <a:srgbClr val="231F20"/>
                </a:solidFill>
                <a:latin typeface="Verdana" panose="020B0604030504040204" pitchFamily="34" charset="0"/>
                <a:ea typeface="Verdana" panose="020B0604030504040204" pitchFamily="34" charset="0"/>
                <a:cs typeface="Arial"/>
              </a:rPr>
              <a:t>DARWIN</a:t>
            </a:r>
            <a:r>
              <a:rPr sz="1000" b="1" spc="55" dirty="0">
                <a:solidFill>
                  <a:srgbClr val="231F20"/>
                </a:solidFill>
                <a:latin typeface="Verdana" panose="020B0604030504040204" pitchFamily="34" charset="0"/>
                <a:ea typeface="Verdana" panose="020B0604030504040204" pitchFamily="34" charset="0"/>
                <a:cs typeface="Arial"/>
              </a:rPr>
              <a:t> </a:t>
            </a:r>
            <a:r>
              <a:rPr sz="1000" b="1" spc="40" dirty="0">
                <a:solidFill>
                  <a:srgbClr val="231F20"/>
                </a:solidFill>
                <a:latin typeface="Verdana" panose="020B0604030504040204" pitchFamily="34" charset="0"/>
                <a:ea typeface="Verdana" panose="020B0604030504040204" pitchFamily="34" charset="0"/>
                <a:cs typeface="Arial"/>
              </a:rPr>
              <a:t>SHURIG</a:t>
            </a:r>
            <a:endParaRPr sz="1000" dirty="0">
              <a:latin typeface="Verdana" panose="020B0604030504040204" pitchFamily="34" charset="0"/>
              <a:ea typeface="Verdana" panose="020B0604030504040204" pitchFamily="34" charset="0"/>
              <a:cs typeface="Arial"/>
            </a:endParaRPr>
          </a:p>
          <a:p>
            <a:pPr marL="1091565">
              <a:lnSpc>
                <a:spcPct val="100000"/>
              </a:lnSpc>
              <a:spcBef>
                <a:spcPts val="400"/>
              </a:spcBef>
            </a:pPr>
            <a:r>
              <a:rPr sz="800" spc="15" dirty="0">
                <a:solidFill>
                  <a:srgbClr val="231F20"/>
                </a:solidFill>
                <a:latin typeface="Verdana" panose="020B0604030504040204" pitchFamily="34" charset="0"/>
                <a:ea typeface="Verdana" panose="020B0604030504040204" pitchFamily="34" charset="0"/>
                <a:cs typeface="Arial"/>
              </a:rPr>
              <a:t>PRESIDENT </a:t>
            </a:r>
            <a:r>
              <a:rPr sz="800" spc="70" dirty="0">
                <a:solidFill>
                  <a:srgbClr val="231F20"/>
                </a:solidFill>
                <a:latin typeface="Verdana" panose="020B0604030504040204" pitchFamily="34" charset="0"/>
                <a:ea typeface="Verdana" panose="020B0604030504040204" pitchFamily="34" charset="0"/>
                <a:cs typeface="Arial"/>
              </a:rPr>
              <a:t>- </a:t>
            </a:r>
            <a:r>
              <a:rPr sz="800" spc="20" dirty="0">
                <a:solidFill>
                  <a:srgbClr val="231F20"/>
                </a:solidFill>
                <a:latin typeface="Verdana" panose="020B0604030504040204" pitchFamily="34" charset="0"/>
                <a:ea typeface="Verdana" panose="020B0604030504040204" pitchFamily="34" charset="0"/>
                <a:cs typeface="Arial"/>
              </a:rPr>
              <a:t>SHURIG </a:t>
            </a:r>
            <a:r>
              <a:rPr sz="800" spc="30" dirty="0">
                <a:solidFill>
                  <a:srgbClr val="231F20"/>
                </a:solidFill>
                <a:latin typeface="Verdana" panose="020B0604030504040204" pitchFamily="34" charset="0"/>
                <a:ea typeface="Verdana" panose="020B0604030504040204" pitchFamily="34" charset="0"/>
                <a:cs typeface="Arial"/>
              </a:rPr>
              <a:t>SOLUTIONS</a:t>
            </a:r>
            <a:r>
              <a:rPr sz="800" spc="130" dirty="0">
                <a:solidFill>
                  <a:srgbClr val="231F20"/>
                </a:solidFill>
                <a:latin typeface="Verdana" panose="020B0604030504040204" pitchFamily="34" charset="0"/>
                <a:ea typeface="Verdana" panose="020B0604030504040204" pitchFamily="34" charset="0"/>
                <a:cs typeface="Arial"/>
              </a:rPr>
              <a:t> </a:t>
            </a:r>
            <a:r>
              <a:rPr sz="800" spc="20" dirty="0">
                <a:solidFill>
                  <a:srgbClr val="231F20"/>
                </a:solidFill>
                <a:latin typeface="Verdana" panose="020B0604030504040204" pitchFamily="34" charset="0"/>
                <a:ea typeface="Verdana" panose="020B0604030504040204" pitchFamily="34" charset="0"/>
                <a:cs typeface="Arial"/>
              </a:rPr>
              <a:t>INC.</a:t>
            </a:r>
            <a:endParaRPr sz="800" dirty="0">
              <a:latin typeface="Verdana" panose="020B0604030504040204" pitchFamily="34" charset="0"/>
              <a:ea typeface="Verdana" panose="020B0604030504040204" pitchFamily="34" charset="0"/>
              <a:cs typeface="Arial"/>
            </a:endParaRPr>
          </a:p>
          <a:p>
            <a:pPr marL="1091565" marR="88900">
              <a:lnSpc>
                <a:spcPct val="150000"/>
              </a:lnSpc>
              <a:spcBef>
                <a:spcPts val="660"/>
              </a:spcBef>
            </a:pPr>
            <a:r>
              <a:rPr sz="900" spc="25" dirty="0">
                <a:solidFill>
                  <a:srgbClr val="231F20"/>
                </a:solidFill>
                <a:latin typeface="Verdana" panose="020B0604030504040204" pitchFamily="34" charset="0"/>
                <a:ea typeface="Verdana" panose="020B0604030504040204" pitchFamily="34" charset="0"/>
                <a:cs typeface="Arial"/>
              </a:rPr>
              <a:t>Darwin </a:t>
            </a:r>
            <a:r>
              <a:rPr lang="en-US" sz="900" spc="25" dirty="0">
                <a:solidFill>
                  <a:srgbClr val="231F20"/>
                </a:solidFill>
                <a:latin typeface="Verdana" panose="020B0604030504040204" pitchFamily="34" charset="0"/>
                <a:ea typeface="Verdana" panose="020B0604030504040204" pitchFamily="34" charset="0"/>
                <a:cs typeface="Arial"/>
              </a:rPr>
              <a:t>Shurig </a:t>
            </a:r>
            <a:r>
              <a:rPr sz="900" spc="25" dirty="0">
                <a:solidFill>
                  <a:srgbClr val="231F20"/>
                </a:solidFill>
                <a:latin typeface="Verdana" panose="020B0604030504040204" pitchFamily="34" charset="0"/>
                <a:ea typeface="Verdana" panose="020B0604030504040204" pitchFamily="34" charset="0"/>
                <a:cs typeface="Arial"/>
              </a:rPr>
              <a:t>understands </a:t>
            </a:r>
            <a:r>
              <a:rPr sz="900" spc="35" dirty="0">
                <a:solidFill>
                  <a:srgbClr val="231F20"/>
                </a:solidFill>
                <a:latin typeface="Verdana" panose="020B0604030504040204" pitchFamily="34" charset="0"/>
                <a:ea typeface="Verdana" panose="020B0604030504040204" pitchFamily="34" charset="0"/>
                <a:cs typeface="Arial"/>
              </a:rPr>
              <a:t>the </a:t>
            </a:r>
            <a:r>
              <a:rPr sz="900" spc="20" dirty="0">
                <a:solidFill>
                  <a:srgbClr val="231F20"/>
                </a:solidFill>
                <a:latin typeface="Verdana" panose="020B0604030504040204" pitchFamily="34" charset="0"/>
                <a:ea typeface="Verdana" panose="020B0604030504040204" pitchFamily="34" charset="0"/>
                <a:cs typeface="Arial"/>
              </a:rPr>
              <a:t>key qualities </a:t>
            </a:r>
            <a:r>
              <a:rPr sz="900" spc="25" dirty="0">
                <a:solidFill>
                  <a:srgbClr val="231F20"/>
                </a:solidFill>
                <a:latin typeface="Verdana" panose="020B0604030504040204" pitchFamily="34" charset="0"/>
                <a:ea typeface="Verdana" panose="020B0604030504040204" pitchFamily="34" charset="0"/>
                <a:cs typeface="Arial"/>
              </a:rPr>
              <a:t>that </a:t>
            </a:r>
            <a:r>
              <a:rPr sz="900" spc="30" dirty="0">
                <a:solidFill>
                  <a:srgbClr val="231F20"/>
                </a:solidFill>
                <a:latin typeface="Verdana" panose="020B0604030504040204" pitchFamily="34" charset="0"/>
                <a:ea typeface="Verdana" panose="020B0604030504040204" pitchFamily="34" charset="0"/>
                <a:cs typeface="Arial"/>
              </a:rPr>
              <a:t>companies look  </a:t>
            </a:r>
            <a:r>
              <a:rPr sz="900" spc="35" dirty="0">
                <a:solidFill>
                  <a:srgbClr val="231F20"/>
                </a:solidFill>
                <a:latin typeface="Verdana" panose="020B0604030504040204" pitchFamily="34" charset="0"/>
                <a:ea typeface="Verdana" panose="020B0604030504040204" pitchFamily="34" charset="0"/>
                <a:cs typeface="Arial"/>
              </a:rPr>
              <a:t>for</a:t>
            </a:r>
            <a:r>
              <a:rPr sz="900" spc="-20" dirty="0">
                <a:solidFill>
                  <a:srgbClr val="231F20"/>
                </a:solidFill>
                <a:latin typeface="Verdana" panose="020B0604030504040204" pitchFamily="34" charset="0"/>
                <a:ea typeface="Verdana" panose="020B0604030504040204" pitchFamily="34" charset="0"/>
                <a:cs typeface="Arial"/>
              </a:rPr>
              <a:t> </a:t>
            </a:r>
            <a:r>
              <a:rPr sz="900" spc="10" dirty="0">
                <a:solidFill>
                  <a:srgbClr val="231F20"/>
                </a:solidFill>
                <a:latin typeface="Verdana" panose="020B0604030504040204" pitchFamily="34" charset="0"/>
                <a:ea typeface="Verdana" panose="020B0604030504040204" pitchFamily="34" charset="0"/>
                <a:cs typeface="Arial"/>
              </a:rPr>
              <a:t>in</a:t>
            </a:r>
            <a:r>
              <a:rPr sz="900" spc="-15" dirty="0">
                <a:solidFill>
                  <a:srgbClr val="231F20"/>
                </a:solidFill>
                <a:latin typeface="Verdana" panose="020B0604030504040204" pitchFamily="34" charset="0"/>
                <a:ea typeface="Verdana" panose="020B0604030504040204" pitchFamily="34" charset="0"/>
                <a:cs typeface="Arial"/>
              </a:rPr>
              <a:t> </a:t>
            </a:r>
            <a:r>
              <a:rPr sz="900" spc="25" dirty="0">
                <a:solidFill>
                  <a:srgbClr val="231F20"/>
                </a:solidFill>
                <a:latin typeface="Verdana" panose="020B0604030504040204" pitchFamily="34" charset="0"/>
                <a:ea typeface="Verdana" panose="020B0604030504040204" pitchFamily="34" charset="0"/>
                <a:cs typeface="Arial"/>
              </a:rPr>
              <a:t>candidates</a:t>
            </a:r>
            <a:r>
              <a:rPr sz="900" spc="-20" dirty="0">
                <a:solidFill>
                  <a:srgbClr val="231F20"/>
                </a:solidFill>
                <a:latin typeface="Verdana" panose="020B0604030504040204" pitchFamily="34" charset="0"/>
                <a:ea typeface="Verdana" panose="020B0604030504040204" pitchFamily="34" charset="0"/>
                <a:cs typeface="Arial"/>
              </a:rPr>
              <a:t> </a:t>
            </a:r>
            <a:r>
              <a:rPr sz="900" spc="35" dirty="0">
                <a:solidFill>
                  <a:srgbClr val="231F20"/>
                </a:solidFill>
                <a:latin typeface="Verdana" panose="020B0604030504040204" pitchFamily="34" charset="0"/>
                <a:ea typeface="Verdana" panose="020B0604030504040204" pitchFamily="34" charset="0"/>
                <a:cs typeface="Arial"/>
              </a:rPr>
              <a:t>to</a:t>
            </a:r>
            <a:r>
              <a:rPr sz="900" spc="-15" dirty="0">
                <a:solidFill>
                  <a:srgbClr val="231F20"/>
                </a:solidFill>
                <a:latin typeface="Verdana" panose="020B0604030504040204" pitchFamily="34" charset="0"/>
                <a:ea typeface="Verdana" panose="020B0604030504040204" pitchFamily="34" charset="0"/>
                <a:cs typeface="Arial"/>
              </a:rPr>
              <a:t> </a:t>
            </a:r>
            <a:r>
              <a:rPr sz="900" spc="35" dirty="0">
                <a:solidFill>
                  <a:srgbClr val="231F20"/>
                </a:solidFill>
                <a:latin typeface="Verdana" panose="020B0604030504040204" pitchFamily="34" charset="0"/>
                <a:ea typeface="Verdana" panose="020B0604030504040204" pitchFamily="34" charset="0"/>
                <a:cs typeface="Arial"/>
              </a:rPr>
              <a:t>grow</a:t>
            </a:r>
            <a:r>
              <a:rPr sz="900" spc="-15" dirty="0">
                <a:solidFill>
                  <a:srgbClr val="231F20"/>
                </a:solidFill>
                <a:latin typeface="Verdana" panose="020B0604030504040204" pitchFamily="34" charset="0"/>
                <a:ea typeface="Verdana" panose="020B0604030504040204" pitchFamily="34" charset="0"/>
                <a:cs typeface="Arial"/>
              </a:rPr>
              <a:t> </a:t>
            </a:r>
            <a:r>
              <a:rPr sz="900" spc="25" dirty="0">
                <a:solidFill>
                  <a:srgbClr val="231F20"/>
                </a:solidFill>
                <a:latin typeface="Verdana" panose="020B0604030504040204" pitchFamily="34" charset="0"/>
                <a:ea typeface="Verdana" panose="020B0604030504040204" pitchFamily="34" charset="0"/>
                <a:cs typeface="Arial"/>
              </a:rPr>
              <a:t>market</a:t>
            </a:r>
            <a:r>
              <a:rPr sz="900" spc="-20" dirty="0">
                <a:solidFill>
                  <a:srgbClr val="231F20"/>
                </a:solidFill>
                <a:latin typeface="Verdana" panose="020B0604030504040204" pitchFamily="34" charset="0"/>
                <a:ea typeface="Verdana" panose="020B0604030504040204" pitchFamily="34" charset="0"/>
                <a:cs typeface="Arial"/>
              </a:rPr>
              <a:t> </a:t>
            </a:r>
            <a:r>
              <a:rPr sz="900" dirty="0">
                <a:solidFill>
                  <a:srgbClr val="231F20"/>
                </a:solidFill>
                <a:latin typeface="Verdana" panose="020B0604030504040204" pitchFamily="34" charset="0"/>
                <a:ea typeface="Verdana" panose="020B0604030504040204" pitchFamily="34" charset="0"/>
                <a:cs typeface="Arial"/>
              </a:rPr>
              <a:t>share,</a:t>
            </a:r>
            <a:r>
              <a:rPr sz="900" spc="-15" dirty="0">
                <a:solidFill>
                  <a:srgbClr val="231F20"/>
                </a:solidFill>
                <a:latin typeface="Verdana" panose="020B0604030504040204" pitchFamily="34" charset="0"/>
                <a:ea typeface="Verdana" panose="020B0604030504040204" pitchFamily="34" charset="0"/>
                <a:cs typeface="Arial"/>
              </a:rPr>
              <a:t> </a:t>
            </a:r>
            <a:r>
              <a:rPr sz="900" spc="30" dirty="0">
                <a:solidFill>
                  <a:srgbClr val="231F20"/>
                </a:solidFill>
                <a:latin typeface="Verdana" panose="020B0604030504040204" pitchFamily="34" charset="0"/>
                <a:ea typeface="Verdana" panose="020B0604030504040204" pitchFamily="34" charset="0"/>
                <a:cs typeface="Arial"/>
              </a:rPr>
              <a:t>while</a:t>
            </a:r>
            <a:r>
              <a:rPr sz="900" spc="-15" dirty="0">
                <a:solidFill>
                  <a:srgbClr val="231F20"/>
                </a:solidFill>
                <a:latin typeface="Verdana" panose="020B0604030504040204" pitchFamily="34" charset="0"/>
                <a:ea typeface="Verdana" panose="020B0604030504040204" pitchFamily="34" charset="0"/>
                <a:cs typeface="Arial"/>
              </a:rPr>
              <a:t> </a:t>
            </a:r>
            <a:r>
              <a:rPr sz="900" spc="25" dirty="0">
                <a:solidFill>
                  <a:srgbClr val="231F20"/>
                </a:solidFill>
                <a:latin typeface="Verdana" panose="020B0604030504040204" pitchFamily="34" charset="0"/>
                <a:ea typeface="Verdana" panose="020B0604030504040204" pitchFamily="34" charset="0"/>
                <a:cs typeface="Arial"/>
              </a:rPr>
              <a:t>enhancing</a:t>
            </a:r>
            <a:r>
              <a:rPr sz="900" spc="-20" dirty="0">
                <a:solidFill>
                  <a:srgbClr val="231F20"/>
                </a:solidFill>
                <a:latin typeface="Verdana" panose="020B0604030504040204" pitchFamily="34" charset="0"/>
                <a:ea typeface="Verdana" panose="020B0604030504040204" pitchFamily="34" charset="0"/>
                <a:cs typeface="Arial"/>
              </a:rPr>
              <a:t> </a:t>
            </a:r>
            <a:r>
              <a:rPr sz="900" spc="25" dirty="0">
                <a:solidFill>
                  <a:srgbClr val="231F20"/>
                </a:solidFill>
                <a:latin typeface="Verdana" panose="020B0604030504040204" pitchFamily="34" charset="0"/>
                <a:ea typeface="Verdana" panose="020B0604030504040204" pitchFamily="34" charset="0"/>
                <a:cs typeface="Arial"/>
              </a:rPr>
              <a:t>their</a:t>
            </a:r>
            <a:r>
              <a:rPr lang="en-US" sz="900" dirty="0">
                <a:latin typeface="Verdana" panose="020B0604030504040204" pitchFamily="34" charset="0"/>
                <a:ea typeface="Verdana" panose="020B0604030504040204" pitchFamily="34" charset="0"/>
                <a:cs typeface="Arial"/>
              </a:rPr>
              <a:t> </a:t>
            </a:r>
            <a:r>
              <a:rPr sz="900" spc="20" dirty="0">
                <a:solidFill>
                  <a:srgbClr val="231F20"/>
                </a:solidFill>
                <a:latin typeface="Verdana" panose="020B0604030504040204" pitchFamily="34" charset="0"/>
                <a:ea typeface="Verdana" panose="020B0604030504040204" pitchFamily="34" charset="0"/>
                <a:cs typeface="Arial"/>
              </a:rPr>
              <a:t>positive </a:t>
            </a:r>
            <a:r>
              <a:rPr sz="900" spc="30" dirty="0">
                <a:solidFill>
                  <a:srgbClr val="231F20"/>
                </a:solidFill>
                <a:latin typeface="Verdana" panose="020B0604030504040204" pitchFamily="34" charset="0"/>
                <a:ea typeface="Verdana" panose="020B0604030504040204" pitchFamily="34" charset="0"/>
                <a:cs typeface="Arial"/>
              </a:rPr>
              <a:t>culture </a:t>
            </a:r>
            <a:r>
              <a:rPr sz="900" spc="25" dirty="0">
                <a:solidFill>
                  <a:srgbClr val="231F20"/>
                </a:solidFill>
                <a:latin typeface="Verdana" panose="020B0604030504040204" pitchFamily="34" charset="0"/>
                <a:ea typeface="Verdana" panose="020B0604030504040204" pitchFamily="34" charset="0"/>
                <a:cs typeface="Arial"/>
              </a:rPr>
              <a:t>and </a:t>
            </a:r>
            <a:r>
              <a:rPr sz="900" spc="35" dirty="0">
                <a:solidFill>
                  <a:srgbClr val="231F20"/>
                </a:solidFill>
                <a:latin typeface="Verdana" panose="020B0604030504040204" pitchFamily="34" charset="0"/>
                <a:ea typeface="Verdana" panose="020B0604030504040204" pitchFamily="34" charset="0"/>
                <a:cs typeface="Arial"/>
              </a:rPr>
              <a:t>team</a:t>
            </a:r>
            <a:r>
              <a:rPr lang="en-US" sz="900" spc="35" dirty="0">
                <a:solidFill>
                  <a:srgbClr val="231F20"/>
                </a:solidFill>
                <a:latin typeface="Verdana" panose="020B0604030504040204" pitchFamily="34" charset="0"/>
                <a:ea typeface="Verdana" panose="020B0604030504040204" pitchFamily="34" charset="0"/>
                <a:cs typeface="Arial"/>
              </a:rPr>
              <a:t> </a:t>
            </a:r>
            <a:r>
              <a:rPr sz="900" spc="20" dirty="0">
                <a:solidFill>
                  <a:srgbClr val="231F20"/>
                </a:solidFill>
                <a:latin typeface="Verdana" panose="020B0604030504040204" pitchFamily="34" charset="0"/>
                <a:ea typeface="Verdana" panose="020B0604030504040204" pitchFamily="34" charset="0"/>
                <a:cs typeface="Arial"/>
              </a:rPr>
              <a:t>environment. He </a:t>
            </a:r>
            <a:r>
              <a:rPr sz="900" spc="5" dirty="0">
                <a:solidFill>
                  <a:srgbClr val="231F20"/>
                </a:solidFill>
                <a:latin typeface="Verdana" panose="020B0604030504040204" pitchFamily="34" charset="0"/>
                <a:ea typeface="Verdana" panose="020B0604030504040204" pitchFamily="34" charset="0"/>
                <a:cs typeface="Arial"/>
              </a:rPr>
              <a:t>has </a:t>
            </a:r>
            <a:r>
              <a:rPr sz="900" spc="-10" dirty="0">
                <a:solidFill>
                  <a:srgbClr val="231F20"/>
                </a:solidFill>
                <a:latin typeface="Verdana" panose="020B0604030504040204" pitchFamily="34" charset="0"/>
                <a:ea typeface="Verdana" panose="020B0604030504040204" pitchFamily="34" charset="0"/>
                <a:cs typeface="Arial"/>
              </a:rPr>
              <a:t>a </a:t>
            </a:r>
            <a:r>
              <a:rPr sz="900" spc="25" dirty="0">
                <a:solidFill>
                  <a:srgbClr val="231F20"/>
                </a:solidFill>
                <a:latin typeface="Verdana" panose="020B0604030504040204" pitchFamily="34" charset="0"/>
                <a:ea typeface="Verdana" panose="020B0604030504040204" pitchFamily="34" charset="0"/>
                <a:cs typeface="Arial"/>
              </a:rPr>
              <a:t>clinical </a:t>
            </a:r>
            <a:r>
              <a:rPr sz="900" spc="30" dirty="0">
                <a:solidFill>
                  <a:srgbClr val="231F20"/>
                </a:solidFill>
                <a:latin typeface="Verdana" panose="020B0604030504040204" pitchFamily="34" charset="0"/>
                <a:ea typeface="Verdana" panose="020B0604030504040204" pitchFamily="34" charset="0"/>
                <a:cs typeface="Arial"/>
              </a:rPr>
              <a:t>back</a:t>
            </a:r>
            <a:r>
              <a:rPr sz="900" spc="35" dirty="0">
                <a:solidFill>
                  <a:srgbClr val="231F20"/>
                </a:solidFill>
                <a:latin typeface="Verdana" panose="020B0604030504040204" pitchFamily="34" charset="0"/>
                <a:ea typeface="Verdana" panose="020B0604030504040204" pitchFamily="34" charset="0"/>
                <a:cs typeface="Arial"/>
              </a:rPr>
              <a:t>ground</a:t>
            </a:r>
            <a:r>
              <a:rPr sz="900" spc="-15" dirty="0">
                <a:solidFill>
                  <a:srgbClr val="231F20"/>
                </a:solidFill>
                <a:latin typeface="Verdana" panose="020B0604030504040204" pitchFamily="34" charset="0"/>
                <a:ea typeface="Verdana" panose="020B0604030504040204" pitchFamily="34" charset="0"/>
                <a:cs typeface="Arial"/>
              </a:rPr>
              <a:t> </a:t>
            </a:r>
            <a:r>
              <a:rPr sz="900" spc="40" dirty="0">
                <a:solidFill>
                  <a:srgbClr val="231F20"/>
                </a:solidFill>
                <a:latin typeface="Verdana" panose="020B0604030504040204" pitchFamily="34" charset="0"/>
                <a:ea typeface="Verdana" panose="020B0604030504040204" pitchFamily="34" charset="0"/>
                <a:cs typeface="Arial"/>
              </a:rPr>
              <a:t>of</a:t>
            </a:r>
            <a:r>
              <a:rPr sz="900" spc="-15" dirty="0">
                <a:solidFill>
                  <a:srgbClr val="231F20"/>
                </a:solidFill>
                <a:latin typeface="Verdana" panose="020B0604030504040204" pitchFamily="34" charset="0"/>
                <a:ea typeface="Verdana" panose="020B0604030504040204" pitchFamily="34" charset="0"/>
                <a:cs typeface="Arial"/>
              </a:rPr>
              <a:t> </a:t>
            </a:r>
            <a:r>
              <a:rPr sz="900" spc="20" dirty="0">
                <a:solidFill>
                  <a:srgbClr val="231F20"/>
                </a:solidFill>
                <a:latin typeface="Verdana" panose="020B0604030504040204" pitchFamily="34" charset="0"/>
                <a:ea typeface="Verdana" panose="020B0604030504040204" pitchFamily="34" charset="0"/>
                <a:cs typeface="Arial"/>
              </a:rPr>
              <a:t>over</a:t>
            </a:r>
            <a:r>
              <a:rPr sz="900" spc="-15" dirty="0">
                <a:solidFill>
                  <a:srgbClr val="231F20"/>
                </a:solidFill>
                <a:latin typeface="Verdana" panose="020B0604030504040204" pitchFamily="34" charset="0"/>
                <a:ea typeface="Verdana" panose="020B0604030504040204" pitchFamily="34" charset="0"/>
                <a:cs typeface="Arial"/>
              </a:rPr>
              <a:t> </a:t>
            </a:r>
            <a:r>
              <a:rPr sz="900" spc="10" dirty="0">
                <a:solidFill>
                  <a:srgbClr val="231F20"/>
                </a:solidFill>
                <a:latin typeface="Verdana" panose="020B0604030504040204" pitchFamily="34" charset="0"/>
                <a:ea typeface="Verdana" panose="020B0604030504040204" pitchFamily="34" charset="0"/>
                <a:cs typeface="Arial"/>
              </a:rPr>
              <a:t>20</a:t>
            </a:r>
            <a:r>
              <a:rPr sz="900" spc="-15" dirty="0">
                <a:solidFill>
                  <a:srgbClr val="231F20"/>
                </a:solidFill>
                <a:latin typeface="Verdana" panose="020B0604030504040204" pitchFamily="34" charset="0"/>
                <a:ea typeface="Verdana" panose="020B0604030504040204" pitchFamily="34" charset="0"/>
                <a:cs typeface="Arial"/>
              </a:rPr>
              <a:t> </a:t>
            </a:r>
            <a:r>
              <a:rPr sz="900" dirty="0">
                <a:solidFill>
                  <a:srgbClr val="231F20"/>
                </a:solidFill>
                <a:latin typeface="Verdana" panose="020B0604030504040204" pitchFamily="34" charset="0"/>
                <a:ea typeface="Verdana" panose="020B0604030504040204" pitchFamily="34" charset="0"/>
                <a:cs typeface="Arial"/>
              </a:rPr>
              <a:t>years,</a:t>
            </a:r>
            <a:r>
              <a:rPr sz="900" spc="-15" dirty="0">
                <a:solidFill>
                  <a:srgbClr val="231F20"/>
                </a:solidFill>
                <a:latin typeface="Verdana" panose="020B0604030504040204" pitchFamily="34" charset="0"/>
                <a:ea typeface="Verdana" panose="020B0604030504040204" pitchFamily="34" charset="0"/>
                <a:cs typeface="Arial"/>
              </a:rPr>
              <a:t> </a:t>
            </a:r>
            <a:r>
              <a:rPr sz="900" spc="30" dirty="0">
                <a:solidFill>
                  <a:srgbClr val="231F20"/>
                </a:solidFill>
                <a:latin typeface="Verdana" panose="020B0604030504040204" pitchFamily="34" charset="0"/>
                <a:ea typeface="Verdana" panose="020B0604030504040204" pitchFamily="34" charset="0"/>
                <a:cs typeface="Arial"/>
              </a:rPr>
              <a:t>including</a:t>
            </a:r>
            <a:r>
              <a:rPr sz="900" spc="-15" dirty="0">
                <a:solidFill>
                  <a:srgbClr val="231F20"/>
                </a:solidFill>
                <a:latin typeface="Verdana" panose="020B0604030504040204" pitchFamily="34" charset="0"/>
                <a:ea typeface="Verdana" panose="020B0604030504040204" pitchFamily="34" charset="0"/>
                <a:cs typeface="Arial"/>
              </a:rPr>
              <a:t> </a:t>
            </a:r>
            <a:r>
              <a:rPr sz="900" spc="-45" dirty="0">
                <a:solidFill>
                  <a:srgbClr val="231F20"/>
                </a:solidFill>
                <a:latin typeface="Verdana" panose="020B0604030504040204" pitchFamily="34" charset="0"/>
                <a:ea typeface="Verdana" panose="020B0604030504040204" pitchFamily="34" charset="0"/>
                <a:cs typeface="Arial"/>
              </a:rPr>
              <a:t>15</a:t>
            </a:r>
            <a:r>
              <a:rPr sz="900" spc="-15" dirty="0">
                <a:solidFill>
                  <a:srgbClr val="231F20"/>
                </a:solidFill>
                <a:latin typeface="Verdana" panose="020B0604030504040204" pitchFamily="34" charset="0"/>
                <a:ea typeface="Verdana" panose="020B0604030504040204" pitchFamily="34" charset="0"/>
                <a:cs typeface="Arial"/>
              </a:rPr>
              <a:t> </a:t>
            </a:r>
            <a:r>
              <a:rPr sz="900" spc="10" dirty="0">
                <a:solidFill>
                  <a:srgbClr val="231F20"/>
                </a:solidFill>
                <a:latin typeface="Verdana" panose="020B0604030504040204" pitchFamily="34" charset="0"/>
                <a:ea typeface="Verdana" panose="020B0604030504040204" pitchFamily="34" charset="0"/>
                <a:cs typeface="Arial"/>
              </a:rPr>
              <a:t>years</a:t>
            </a:r>
            <a:r>
              <a:rPr sz="900" spc="-10" dirty="0">
                <a:solidFill>
                  <a:srgbClr val="231F20"/>
                </a:solidFill>
                <a:latin typeface="Verdana" panose="020B0604030504040204" pitchFamily="34" charset="0"/>
                <a:ea typeface="Verdana" panose="020B0604030504040204" pitchFamily="34" charset="0"/>
                <a:cs typeface="Arial"/>
              </a:rPr>
              <a:t> </a:t>
            </a:r>
            <a:r>
              <a:rPr sz="900" spc="40" dirty="0">
                <a:solidFill>
                  <a:srgbClr val="231F20"/>
                </a:solidFill>
                <a:latin typeface="Verdana" panose="020B0604030504040204" pitchFamily="34" charset="0"/>
                <a:ea typeface="Verdana" panose="020B0604030504040204" pitchFamily="34" charset="0"/>
                <a:cs typeface="Arial"/>
              </a:rPr>
              <a:t>of</a:t>
            </a:r>
            <a:r>
              <a:rPr sz="900" spc="-15" dirty="0">
                <a:solidFill>
                  <a:srgbClr val="231F20"/>
                </a:solidFill>
                <a:latin typeface="Verdana" panose="020B0604030504040204" pitchFamily="34" charset="0"/>
                <a:ea typeface="Verdana" panose="020B0604030504040204" pitchFamily="34" charset="0"/>
                <a:cs typeface="Arial"/>
              </a:rPr>
              <a:t> </a:t>
            </a:r>
            <a:r>
              <a:rPr sz="900" spc="10" dirty="0">
                <a:solidFill>
                  <a:srgbClr val="231F20"/>
                </a:solidFill>
                <a:latin typeface="Verdana" panose="020B0604030504040204" pitchFamily="34" charset="0"/>
                <a:ea typeface="Verdana" panose="020B0604030504040204" pitchFamily="34" charset="0"/>
                <a:cs typeface="Arial"/>
              </a:rPr>
              <a:t>sales</a:t>
            </a:r>
            <a:r>
              <a:rPr sz="900" spc="-15" dirty="0">
                <a:solidFill>
                  <a:srgbClr val="231F20"/>
                </a:solidFill>
                <a:latin typeface="Verdana" panose="020B0604030504040204" pitchFamily="34" charset="0"/>
                <a:ea typeface="Verdana" panose="020B0604030504040204" pitchFamily="34" charset="0"/>
                <a:cs typeface="Arial"/>
              </a:rPr>
              <a:t> </a:t>
            </a:r>
            <a:r>
              <a:rPr sz="900" spc="25" dirty="0">
                <a:solidFill>
                  <a:srgbClr val="231F20"/>
                </a:solidFill>
                <a:latin typeface="Verdana" panose="020B0604030504040204" pitchFamily="34" charset="0"/>
                <a:ea typeface="Verdana" panose="020B0604030504040204" pitchFamily="34" charset="0"/>
                <a:cs typeface="Arial"/>
              </a:rPr>
              <a:t>experience </a:t>
            </a:r>
            <a:r>
              <a:rPr sz="900" spc="15" dirty="0">
                <a:solidFill>
                  <a:srgbClr val="231F20"/>
                </a:solidFill>
                <a:latin typeface="Verdana" panose="020B0604030504040204" pitchFamily="34" charset="0"/>
                <a:ea typeface="Verdana" panose="020B0604030504040204" pitchFamily="34" charset="0"/>
                <a:cs typeface="Arial"/>
              </a:rPr>
              <a:t>within:</a:t>
            </a:r>
            <a:endParaRPr sz="900" dirty="0">
              <a:latin typeface="Verdana" panose="020B0604030504040204" pitchFamily="34" charset="0"/>
              <a:ea typeface="Verdana" panose="020B0604030504040204" pitchFamily="34" charset="0"/>
              <a:cs typeface="Arial"/>
            </a:endParaRPr>
          </a:p>
        </p:txBody>
      </p:sp>
      <p:sp>
        <p:nvSpPr>
          <p:cNvPr id="5" name="object 5"/>
          <p:cNvSpPr/>
          <p:nvPr/>
        </p:nvSpPr>
        <p:spPr>
          <a:xfrm>
            <a:off x="2613401" y="4103536"/>
            <a:ext cx="1088390" cy="1354244"/>
          </a:xfrm>
          <a:custGeom>
            <a:avLst/>
            <a:gdLst/>
            <a:ahLst/>
            <a:cxnLst/>
            <a:rect l="l" t="t" r="r" b="b"/>
            <a:pathLst>
              <a:path w="1088389" h="1591310">
                <a:moveTo>
                  <a:pt x="0" y="1591056"/>
                </a:moveTo>
                <a:lnTo>
                  <a:pt x="1088135" y="1591056"/>
                </a:lnTo>
                <a:lnTo>
                  <a:pt x="1088135" y="0"/>
                </a:lnTo>
                <a:lnTo>
                  <a:pt x="0" y="0"/>
                </a:lnTo>
                <a:lnTo>
                  <a:pt x="0" y="1591056"/>
                </a:lnTo>
                <a:close/>
              </a:path>
            </a:pathLst>
          </a:custGeom>
          <a:ln w="12700">
            <a:solidFill>
              <a:srgbClr val="2E3B45"/>
            </a:solidFill>
          </a:ln>
        </p:spPr>
        <p:txBody>
          <a:bodyPr wrap="square" lIns="0" tIns="0" rIns="0" bIns="0" rtlCol="0"/>
          <a:lstStyle/>
          <a:p>
            <a:endParaRPr dirty="0"/>
          </a:p>
        </p:txBody>
      </p:sp>
      <p:sp>
        <p:nvSpPr>
          <p:cNvPr id="7" name="object 7"/>
          <p:cNvSpPr/>
          <p:nvPr/>
        </p:nvSpPr>
        <p:spPr>
          <a:xfrm>
            <a:off x="2366062" y="397348"/>
            <a:ext cx="1412188" cy="1558061"/>
          </a:xfrm>
          <a:custGeom>
            <a:avLst/>
            <a:gdLst/>
            <a:ahLst/>
            <a:cxnLst/>
            <a:rect l="l" t="t" r="r" b="b"/>
            <a:pathLst>
              <a:path w="1088389" h="1591310">
                <a:moveTo>
                  <a:pt x="0" y="1591055"/>
                </a:moveTo>
                <a:lnTo>
                  <a:pt x="1088135" y="1591055"/>
                </a:lnTo>
                <a:lnTo>
                  <a:pt x="1088135" y="0"/>
                </a:lnTo>
                <a:lnTo>
                  <a:pt x="0" y="0"/>
                </a:lnTo>
                <a:lnTo>
                  <a:pt x="0" y="1591055"/>
                </a:lnTo>
                <a:close/>
              </a:path>
            </a:pathLst>
          </a:custGeom>
          <a:ln w="12700">
            <a:solidFill>
              <a:srgbClr val="2E3B45"/>
            </a:solidFill>
          </a:ln>
        </p:spPr>
        <p:txBody>
          <a:bodyPr wrap="square" lIns="0" tIns="0" rIns="0" bIns="0" rtlCol="0"/>
          <a:lstStyle/>
          <a:p>
            <a:endParaRPr dirty="0"/>
          </a:p>
        </p:txBody>
      </p:sp>
      <p:sp>
        <p:nvSpPr>
          <p:cNvPr id="11" name="object 11"/>
          <p:cNvSpPr/>
          <p:nvPr/>
        </p:nvSpPr>
        <p:spPr>
          <a:xfrm>
            <a:off x="2247328" y="9677077"/>
            <a:ext cx="5312663" cy="1014925"/>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p:nvPr/>
        </p:nvSpPr>
        <p:spPr>
          <a:xfrm>
            <a:off x="3005526" y="4206359"/>
            <a:ext cx="4482986" cy="405239"/>
          </a:xfrm>
          <a:prstGeom prst="rect">
            <a:avLst/>
          </a:prstGeom>
        </p:spPr>
        <p:txBody>
          <a:bodyPr vert="horz" wrap="square" lIns="0" tIns="76200" rIns="0" bIns="0" rtlCol="0">
            <a:spAutoFit/>
          </a:bodyPr>
          <a:lstStyle/>
          <a:p>
            <a:pPr marL="945515">
              <a:lnSpc>
                <a:spcPct val="100000"/>
              </a:lnSpc>
              <a:spcBef>
                <a:spcPts val="600"/>
              </a:spcBef>
            </a:pPr>
            <a:r>
              <a:rPr lang="en-US" sz="1000" b="1" spc="5" dirty="0">
                <a:solidFill>
                  <a:srgbClr val="231F20"/>
                </a:solidFill>
                <a:latin typeface="Verdana" panose="020B0604030504040204" pitchFamily="34" charset="0"/>
                <a:ea typeface="Verdana" panose="020B0604030504040204" pitchFamily="34" charset="0"/>
                <a:cs typeface="Arial"/>
              </a:rPr>
              <a:t>René Hardee</a:t>
            </a:r>
            <a:endParaRPr lang="en-US" sz="1000" dirty="0">
              <a:latin typeface="Verdana" panose="020B0604030504040204" pitchFamily="34" charset="0"/>
              <a:ea typeface="Verdana" panose="020B0604030504040204" pitchFamily="34" charset="0"/>
              <a:cs typeface="Arial"/>
            </a:endParaRPr>
          </a:p>
          <a:p>
            <a:pPr marL="945515">
              <a:lnSpc>
                <a:spcPct val="100000"/>
              </a:lnSpc>
              <a:spcBef>
                <a:spcPts val="400"/>
              </a:spcBef>
            </a:pPr>
            <a:r>
              <a:rPr lang="en-US" sz="800" spc="10" dirty="0">
                <a:solidFill>
                  <a:srgbClr val="231F20"/>
                </a:solidFill>
                <a:latin typeface="Verdana" panose="020B0604030504040204" pitchFamily="34" charset="0"/>
                <a:ea typeface="Verdana" panose="020B0604030504040204" pitchFamily="34" charset="0"/>
                <a:cs typeface="Arial"/>
              </a:rPr>
              <a:t>RA MANAGER - HOLOGIC</a:t>
            </a:r>
          </a:p>
        </p:txBody>
      </p:sp>
      <p:sp>
        <p:nvSpPr>
          <p:cNvPr id="14" name="object 3">
            <a:extLst>
              <a:ext uri="{FF2B5EF4-FFF2-40B4-BE49-F238E27FC236}">
                <a16:creationId xmlns:a16="http://schemas.microsoft.com/office/drawing/2014/main" id="{39B0BE1E-0216-45FF-B2EF-5D71D25E24AB}"/>
              </a:ext>
            </a:extLst>
          </p:cNvPr>
          <p:cNvSpPr txBox="1"/>
          <p:nvPr/>
        </p:nvSpPr>
        <p:spPr>
          <a:xfrm>
            <a:off x="2385391" y="1968287"/>
            <a:ext cx="5029200" cy="1603196"/>
          </a:xfrm>
          <a:prstGeom prst="rect">
            <a:avLst/>
          </a:prstGeom>
        </p:spPr>
        <p:txBody>
          <a:bodyPr vert="horz" wrap="square" lIns="0" tIns="12700" rIns="0" bIns="0" rtlCol="0">
            <a:spAutoFit/>
          </a:bodyPr>
          <a:lstStyle/>
          <a:p>
            <a:pPr marL="12700">
              <a:lnSpc>
                <a:spcPct val="150000"/>
              </a:lnSpc>
              <a:spcBef>
                <a:spcPts val="100"/>
              </a:spcBef>
            </a:pPr>
            <a:r>
              <a:rPr lang="en-US" sz="900" spc="35" dirty="0">
                <a:solidFill>
                  <a:srgbClr val="231F20"/>
                </a:solidFill>
                <a:latin typeface="Verdana" panose="020B0604030504040204" pitchFamily="34" charset="0"/>
                <a:ea typeface="Verdana" panose="020B0604030504040204" pitchFamily="34" charset="0"/>
                <a:cs typeface="Arial"/>
              </a:rPr>
              <a:t>medical </a:t>
            </a:r>
            <a:r>
              <a:rPr lang="en-US" sz="900" spc="15" dirty="0">
                <a:solidFill>
                  <a:srgbClr val="231F20"/>
                </a:solidFill>
                <a:latin typeface="Verdana" panose="020B0604030504040204" pitchFamily="34" charset="0"/>
                <a:ea typeface="Verdana" panose="020B0604030504040204" pitchFamily="34" charset="0"/>
                <a:cs typeface="Arial"/>
              </a:rPr>
              <a:t>device, </a:t>
            </a:r>
            <a:r>
              <a:rPr lang="en-US" sz="900" spc="20" dirty="0">
                <a:solidFill>
                  <a:srgbClr val="231F20"/>
                </a:solidFill>
                <a:latin typeface="Verdana" panose="020B0604030504040204" pitchFamily="34" charset="0"/>
                <a:ea typeface="Verdana" panose="020B0604030504040204" pitchFamily="34" charset="0"/>
                <a:cs typeface="Arial"/>
              </a:rPr>
              <a:t>diagnostics, </a:t>
            </a:r>
            <a:r>
              <a:rPr lang="en-US" sz="900" spc="35" dirty="0">
                <a:solidFill>
                  <a:srgbClr val="231F20"/>
                </a:solidFill>
                <a:latin typeface="Verdana" panose="020B0604030504040204" pitchFamily="34" charset="0"/>
                <a:ea typeface="Verdana" panose="020B0604030504040204" pitchFamily="34" charset="0"/>
                <a:cs typeface="Arial"/>
              </a:rPr>
              <a:t>medical </a:t>
            </a:r>
            <a:r>
              <a:rPr lang="en-US" sz="900" spc="20" dirty="0">
                <a:solidFill>
                  <a:srgbClr val="231F20"/>
                </a:solidFill>
                <a:latin typeface="Verdana" panose="020B0604030504040204" pitchFamily="34" charset="0"/>
                <a:ea typeface="Verdana" panose="020B0604030504040204" pitchFamily="34" charset="0"/>
                <a:cs typeface="Arial"/>
              </a:rPr>
              <a:t>distribution, </a:t>
            </a:r>
            <a:r>
              <a:rPr lang="en-US" sz="900" spc="25" dirty="0">
                <a:solidFill>
                  <a:srgbClr val="231F20"/>
                </a:solidFill>
                <a:latin typeface="Verdana" panose="020B0604030504040204" pitchFamily="34" charset="0"/>
                <a:ea typeface="Verdana" panose="020B0604030504040204" pitchFamily="34" charset="0"/>
                <a:cs typeface="Arial"/>
              </a:rPr>
              <a:t>and sleep</a:t>
            </a:r>
            <a:r>
              <a:rPr lang="en-US" sz="900" spc="-20" dirty="0">
                <a:solidFill>
                  <a:srgbClr val="231F20"/>
                </a:solidFill>
                <a:latin typeface="Verdana" panose="020B0604030504040204" pitchFamily="34" charset="0"/>
                <a:ea typeface="Verdana" panose="020B0604030504040204" pitchFamily="34" charset="0"/>
                <a:cs typeface="Arial"/>
              </a:rPr>
              <a:t> </a:t>
            </a:r>
            <a:r>
              <a:rPr lang="en-US" sz="900" spc="20" dirty="0">
                <a:solidFill>
                  <a:srgbClr val="231F20"/>
                </a:solidFill>
                <a:latin typeface="Verdana" panose="020B0604030504040204" pitchFamily="34" charset="0"/>
                <a:ea typeface="Verdana" panose="020B0604030504040204" pitchFamily="34" charset="0"/>
                <a:cs typeface="Arial"/>
              </a:rPr>
              <a:t>therapy;</a:t>
            </a:r>
            <a:r>
              <a:rPr lang="en-US" sz="900" spc="-15" dirty="0">
                <a:solidFill>
                  <a:srgbClr val="231F20"/>
                </a:solidFill>
                <a:latin typeface="Verdana" panose="020B0604030504040204" pitchFamily="34" charset="0"/>
                <a:ea typeface="Verdana" panose="020B0604030504040204" pitchFamily="34" charset="0"/>
                <a:cs typeface="Arial"/>
              </a:rPr>
              <a:t> </a:t>
            </a:r>
            <a:r>
              <a:rPr lang="en-US" sz="900" spc="30" dirty="0">
                <a:solidFill>
                  <a:srgbClr val="231F20"/>
                </a:solidFill>
                <a:latin typeface="Verdana" panose="020B0604030504040204" pitchFamily="34" charset="0"/>
                <a:ea typeface="Verdana" panose="020B0604030504040204" pitchFamily="34" charset="0"/>
                <a:cs typeface="Arial"/>
              </a:rPr>
              <a:t>8</a:t>
            </a:r>
            <a:r>
              <a:rPr lang="en-US" sz="900" spc="-15" dirty="0">
                <a:solidFill>
                  <a:srgbClr val="231F20"/>
                </a:solidFill>
                <a:latin typeface="Verdana" panose="020B0604030504040204" pitchFamily="34" charset="0"/>
                <a:ea typeface="Verdana" panose="020B0604030504040204" pitchFamily="34" charset="0"/>
                <a:cs typeface="Arial"/>
              </a:rPr>
              <a:t> </a:t>
            </a:r>
            <a:r>
              <a:rPr lang="en-US" sz="900" spc="10" dirty="0">
                <a:solidFill>
                  <a:srgbClr val="231F20"/>
                </a:solidFill>
                <a:latin typeface="Verdana" panose="020B0604030504040204" pitchFamily="34" charset="0"/>
                <a:ea typeface="Verdana" panose="020B0604030504040204" pitchFamily="34" charset="0"/>
                <a:cs typeface="Arial"/>
              </a:rPr>
              <a:t>years</a:t>
            </a:r>
            <a:r>
              <a:rPr lang="en-US" sz="900" spc="-15" dirty="0">
                <a:solidFill>
                  <a:srgbClr val="231F20"/>
                </a:solidFill>
                <a:latin typeface="Verdana" panose="020B0604030504040204" pitchFamily="34" charset="0"/>
                <a:ea typeface="Verdana" panose="020B0604030504040204" pitchFamily="34" charset="0"/>
                <a:cs typeface="Arial"/>
              </a:rPr>
              <a:t> </a:t>
            </a:r>
            <a:r>
              <a:rPr lang="en-US" sz="900" spc="10" dirty="0">
                <a:solidFill>
                  <a:srgbClr val="231F20"/>
                </a:solidFill>
                <a:latin typeface="Verdana" panose="020B0604030504040204" pitchFamily="34" charset="0"/>
                <a:ea typeface="Verdana" panose="020B0604030504040204" pitchFamily="34" charset="0"/>
                <a:cs typeface="Arial"/>
              </a:rPr>
              <a:t>in</a:t>
            </a:r>
            <a:r>
              <a:rPr lang="en-US" sz="900" spc="-20" dirty="0">
                <a:solidFill>
                  <a:srgbClr val="231F20"/>
                </a:solidFill>
                <a:latin typeface="Verdana" panose="020B0604030504040204" pitchFamily="34" charset="0"/>
                <a:ea typeface="Verdana" panose="020B0604030504040204" pitchFamily="34" charset="0"/>
                <a:cs typeface="Arial"/>
              </a:rPr>
              <a:t> </a:t>
            </a:r>
            <a:r>
              <a:rPr lang="en-US" sz="900" spc="10" dirty="0">
                <a:solidFill>
                  <a:srgbClr val="231F20"/>
                </a:solidFill>
                <a:latin typeface="Verdana" panose="020B0604030504040204" pitchFamily="34" charset="0"/>
                <a:ea typeface="Verdana" panose="020B0604030504040204" pitchFamily="34" charset="0"/>
                <a:cs typeface="Arial"/>
              </a:rPr>
              <a:t>sales</a:t>
            </a:r>
            <a:r>
              <a:rPr lang="en-US" sz="900" spc="-15" dirty="0">
                <a:solidFill>
                  <a:srgbClr val="231F20"/>
                </a:solidFill>
                <a:latin typeface="Verdana" panose="020B0604030504040204" pitchFamily="34" charset="0"/>
                <a:ea typeface="Verdana" panose="020B0604030504040204" pitchFamily="34" charset="0"/>
                <a:cs typeface="Arial"/>
              </a:rPr>
              <a:t> </a:t>
            </a:r>
            <a:r>
              <a:rPr lang="en-US" sz="900" spc="35" dirty="0">
                <a:solidFill>
                  <a:srgbClr val="231F20"/>
                </a:solidFill>
                <a:latin typeface="Verdana" panose="020B0604030504040204" pitchFamily="34" charset="0"/>
                <a:ea typeface="Verdana" panose="020B0604030504040204" pitchFamily="34" charset="0"/>
                <a:cs typeface="Arial"/>
              </a:rPr>
              <a:t>management</a:t>
            </a:r>
            <a:r>
              <a:rPr lang="en-US" sz="900" spc="-15" dirty="0">
                <a:solidFill>
                  <a:srgbClr val="231F20"/>
                </a:solidFill>
                <a:latin typeface="Verdana" panose="020B0604030504040204" pitchFamily="34" charset="0"/>
                <a:ea typeface="Verdana" panose="020B0604030504040204" pitchFamily="34" charset="0"/>
                <a:cs typeface="Arial"/>
              </a:rPr>
              <a:t> </a:t>
            </a:r>
            <a:r>
              <a:rPr lang="en-US" sz="900" spc="5" dirty="0">
                <a:solidFill>
                  <a:srgbClr val="231F20"/>
                </a:solidFill>
                <a:latin typeface="Verdana" panose="020B0604030504040204" pitchFamily="34" charset="0"/>
                <a:ea typeface="Verdana" panose="020B0604030504040204" pitchFamily="34" charset="0"/>
                <a:cs typeface="Arial"/>
              </a:rPr>
              <a:t>success;</a:t>
            </a:r>
            <a:r>
              <a:rPr lang="en-US" sz="900" spc="-15" dirty="0">
                <a:solidFill>
                  <a:srgbClr val="231F20"/>
                </a:solidFill>
                <a:latin typeface="Verdana" panose="020B0604030504040204" pitchFamily="34" charset="0"/>
                <a:ea typeface="Verdana" panose="020B0604030504040204" pitchFamily="34" charset="0"/>
                <a:cs typeface="Arial"/>
              </a:rPr>
              <a:t> </a:t>
            </a:r>
            <a:r>
              <a:rPr lang="en-US" sz="900" spc="-20" dirty="0">
                <a:solidFill>
                  <a:srgbClr val="231F20"/>
                </a:solidFill>
                <a:latin typeface="Verdana" panose="020B0604030504040204" pitchFamily="34" charset="0"/>
                <a:ea typeface="Verdana" panose="020B0604030504040204" pitchFamily="34" charset="0"/>
                <a:cs typeface="Arial"/>
              </a:rPr>
              <a:t>3 </a:t>
            </a:r>
            <a:r>
              <a:rPr lang="en-US" sz="900" spc="10" dirty="0">
                <a:solidFill>
                  <a:srgbClr val="231F20"/>
                </a:solidFill>
                <a:latin typeface="Verdana" panose="020B0604030504040204" pitchFamily="34" charset="0"/>
                <a:ea typeface="Verdana" panose="020B0604030504040204" pitchFamily="34" charset="0"/>
                <a:cs typeface="Arial"/>
              </a:rPr>
              <a:t>years</a:t>
            </a:r>
            <a:r>
              <a:rPr lang="en-US" sz="900" dirty="0">
                <a:latin typeface="Verdana" panose="020B0604030504040204" pitchFamily="34" charset="0"/>
                <a:ea typeface="Verdana" panose="020B0604030504040204" pitchFamily="34" charset="0"/>
                <a:cs typeface="Arial"/>
              </a:rPr>
              <a:t> </a:t>
            </a:r>
            <a:r>
              <a:rPr lang="en-US" sz="900" spc="10" dirty="0">
                <a:solidFill>
                  <a:srgbClr val="231F20"/>
                </a:solidFill>
                <a:latin typeface="Verdana" panose="020B0604030504040204" pitchFamily="34" charset="0"/>
                <a:ea typeface="Verdana" panose="020B0604030504040204" pitchFamily="34" charset="0"/>
                <a:cs typeface="Arial"/>
              </a:rPr>
              <a:t>in</a:t>
            </a:r>
            <a:r>
              <a:rPr lang="en-US" sz="900" spc="-15" dirty="0">
                <a:solidFill>
                  <a:srgbClr val="231F20"/>
                </a:solidFill>
                <a:latin typeface="Verdana" panose="020B0604030504040204" pitchFamily="34" charset="0"/>
                <a:ea typeface="Verdana" panose="020B0604030504040204" pitchFamily="34" charset="0"/>
                <a:cs typeface="Arial"/>
              </a:rPr>
              <a:t> </a:t>
            </a:r>
            <a:r>
              <a:rPr lang="en-US" sz="900" spc="15" dirty="0">
                <a:solidFill>
                  <a:srgbClr val="231F20"/>
                </a:solidFill>
                <a:latin typeface="Verdana" panose="020B0604030504040204" pitchFamily="34" charset="0"/>
                <a:ea typeface="Verdana" panose="020B0604030504040204" pitchFamily="34" charset="0"/>
                <a:cs typeface="Arial"/>
              </a:rPr>
              <a:t>operations;</a:t>
            </a:r>
            <a:r>
              <a:rPr lang="en-US" sz="900" spc="-10" dirty="0">
                <a:solidFill>
                  <a:srgbClr val="231F20"/>
                </a:solidFill>
                <a:latin typeface="Verdana" panose="020B0604030504040204" pitchFamily="34" charset="0"/>
                <a:ea typeface="Verdana" panose="020B0604030504040204" pitchFamily="34" charset="0"/>
                <a:cs typeface="Arial"/>
              </a:rPr>
              <a:t> </a:t>
            </a:r>
            <a:r>
              <a:rPr lang="en-US" sz="900" spc="25" dirty="0">
                <a:solidFill>
                  <a:srgbClr val="231F20"/>
                </a:solidFill>
                <a:latin typeface="Verdana" panose="020B0604030504040204" pitchFamily="34" charset="0"/>
                <a:ea typeface="Verdana" panose="020B0604030504040204" pitchFamily="34" charset="0"/>
                <a:cs typeface="Arial"/>
              </a:rPr>
              <a:t>and</a:t>
            </a:r>
            <a:r>
              <a:rPr lang="en-US" sz="900" spc="-10" dirty="0">
                <a:solidFill>
                  <a:srgbClr val="231F20"/>
                </a:solidFill>
                <a:latin typeface="Verdana" panose="020B0604030504040204" pitchFamily="34" charset="0"/>
                <a:ea typeface="Verdana" panose="020B0604030504040204" pitchFamily="34" charset="0"/>
                <a:cs typeface="Arial"/>
              </a:rPr>
              <a:t> </a:t>
            </a:r>
            <a:r>
              <a:rPr lang="en-US" sz="900" spc="20" dirty="0">
                <a:solidFill>
                  <a:srgbClr val="231F20"/>
                </a:solidFill>
                <a:latin typeface="Verdana" panose="020B0604030504040204" pitchFamily="34" charset="0"/>
                <a:ea typeface="Verdana" panose="020B0604030504040204" pitchFamily="34" charset="0"/>
                <a:cs typeface="Arial"/>
              </a:rPr>
              <a:t>extensive</a:t>
            </a:r>
            <a:r>
              <a:rPr lang="en-US" sz="900" spc="-10" dirty="0">
                <a:solidFill>
                  <a:srgbClr val="231F20"/>
                </a:solidFill>
                <a:latin typeface="Verdana" panose="020B0604030504040204" pitchFamily="34" charset="0"/>
                <a:ea typeface="Verdana" panose="020B0604030504040204" pitchFamily="34" charset="0"/>
                <a:cs typeface="Arial"/>
              </a:rPr>
              <a:t> </a:t>
            </a:r>
            <a:r>
              <a:rPr lang="en-US" sz="900" spc="25" dirty="0">
                <a:solidFill>
                  <a:srgbClr val="231F20"/>
                </a:solidFill>
                <a:latin typeface="Verdana" panose="020B0604030504040204" pitchFamily="34" charset="0"/>
                <a:ea typeface="Verdana" panose="020B0604030504040204" pitchFamily="34" charset="0"/>
                <a:cs typeface="Arial"/>
              </a:rPr>
              <a:t>experience</a:t>
            </a:r>
            <a:r>
              <a:rPr lang="en-US" sz="900" spc="-10" dirty="0">
                <a:solidFill>
                  <a:srgbClr val="231F20"/>
                </a:solidFill>
                <a:latin typeface="Verdana" panose="020B0604030504040204" pitchFamily="34" charset="0"/>
                <a:ea typeface="Verdana" panose="020B0604030504040204" pitchFamily="34" charset="0"/>
                <a:cs typeface="Arial"/>
              </a:rPr>
              <a:t> </a:t>
            </a:r>
            <a:r>
              <a:rPr lang="en-US" sz="900" spc="10" dirty="0">
                <a:solidFill>
                  <a:srgbClr val="231F20"/>
                </a:solidFill>
                <a:latin typeface="Verdana" panose="020B0604030504040204" pitchFamily="34" charset="0"/>
                <a:ea typeface="Verdana" panose="020B0604030504040204" pitchFamily="34" charset="0"/>
                <a:cs typeface="Arial"/>
              </a:rPr>
              <a:t>in</a:t>
            </a:r>
            <a:r>
              <a:rPr lang="en-US" sz="900" spc="-10" dirty="0">
                <a:solidFill>
                  <a:srgbClr val="231F20"/>
                </a:solidFill>
                <a:latin typeface="Verdana" panose="020B0604030504040204" pitchFamily="34" charset="0"/>
                <a:ea typeface="Verdana" panose="020B0604030504040204" pitchFamily="34" charset="0"/>
                <a:cs typeface="Arial"/>
              </a:rPr>
              <a:t> </a:t>
            </a:r>
            <a:r>
              <a:rPr lang="en-US" sz="900" spc="25" dirty="0">
                <a:solidFill>
                  <a:srgbClr val="231F20"/>
                </a:solidFill>
                <a:latin typeface="Verdana" panose="020B0604030504040204" pitchFamily="34" charset="0"/>
                <a:ea typeface="Verdana" panose="020B0604030504040204" pitchFamily="34" charset="0"/>
                <a:cs typeface="Arial"/>
              </a:rPr>
              <a:t>negotiations</a:t>
            </a:r>
            <a:r>
              <a:rPr lang="en-US" sz="900" spc="-10" dirty="0">
                <a:solidFill>
                  <a:srgbClr val="231F20"/>
                </a:solidFill>
                <a:latin typeface="Verdana" panose="020B0604030504040204" pitchFamily="34" charset="0"/>
                <a:ea typeface="Verdana" panose="020B0604030504040204" pitchFamily="34" charset="0"/>
                <a:cs typeface="Arial"/>
              </a:rPr>
              <a:t> </a:t>
            </a:r>
            <a:r>
              <a:rPr lang="en-US" sz="900" spc="25" dirty="0">
                <a:solidFill>
                  <a:srgbClr val="231F20"/>
                </a:solidFill>
                <a:latin typeface="Verdana" panose="020B0604030504040204" pitchFamily="34" charset="0"/>
                <a:ea typeface="Verdana" panose="020B0604030504040204" pitchFamily="34" charset="0"/>
                <a:cs typeface="Arial"/>
              </a:rPr>
              <a:t>and</a:t>
            </a:r>
            <a:r>
              <a:rPr lang="en-US" sz="900" spc="-10" dirty="0">
                <a:solidFill>
                  <a:srgbClr val="231F20"/>
                </a:solidFill>
                <a:latin typeface="Verdana" panose="020B0604030504040204" pitchFamily="34" charset="0"/>
                <a:ea typeface="Verdana" panose="020B0604030504040204" pitchFamily="34" charset="0"/>
                <a:cs typeface="Arial"/>
              </a:rPr>
              <a:t> </a:t>
            </a:r>
            <a:r>
              <a:rPr lang="en-US" sz="900" spc="15" dirty="0">
                <a:solidFill>
                  <a:srgbClr val="231F20"/>
                </a:solidFill>
                <a:latin typeface="Verdana" panose="020B0604030504040204" pitchFamily="34" charset="0"/>
                <a:ea typeface="Verdana" panose="020B0604030504040204" pitchFamily="34" charset="0"/>
                <a:cs typeface="Arial"/>
              </a:rPr>
              <a:t>business</a:t>
            </a:r>
            <a:r>
              <a:rPr lang="en-US" sz="900" spc="-10" dirty="0">
                <a:solidFill>
                  <a:srgbClr val="231F20"/>
                </a:solidFill>
                <a:latin typeface="Verdana" panose="020B0604030504040204" pitchFamily="34" charset="0"/>
                <a:ea typeface="Verdana" panose="020B0604030504040204" pitchFamily="34" charset="0"/>
                <a:cs typeface="Arial"/>
              </a:rPr>
              <a:t> </a:t>
            </a:r>
            <a:r>
              <a:rPr lang="en-US" sz="900" spc="30" dirty="0">
                <a:solidFill>
                  <a:srgbClr val="231F20"/>
                </a:solidFill>
                <a:latin typeface="Verdana" panose="020B0604030504040204" pitchFamily="34" charset="0"/>
                <a:ea typeface="Verdana" panose="020B0604030504040204" pitchFamily="34" charset="0"/>
                <a:cs typeface="Arial"/>
              </a:rPr>
              <a:t>development.</a:t>
            </a:r>
            <a:endParaRPr lang="en-US" sz="900" spc="-30" dirty="0">
              <a:solidFill>
                <a:srgbClr val="231F20"/>
              </a:solidFill>
              <a:latin typeface="Verdana" panose="020B0604030504040204" pitchFamily="34" charset="0"/>
              <a:ea typeface="Verdana" panose="020B0604030504040204" pitchFamily="34" charset="0"/>
              <a:cs typeface="Arial"/>
            </a:endParaRPr>
          </a:p>
          <a:p>
            <a:pPr marL="12700">
              <a:lnSpc>
                <a:spcPct val="100000"/>
              </a:lnSpc>
              <a:spcBef>
                <a:spcPts val="100"/>
              </a:spcBef>
            </a:pPr>
            <a:endParaRPr lang="en-US" sz="900" spc="-30" dirty="0">
              <a:solidFill>
                <a:srgbClr val="231F20"/>
              </a:solidFill>
              <a:latin typeface="Verdana" panose="020B0604030504040204" pitchFamily="34" charset="0"/>
              <a:ea typeface="Verdana" panose="020B0604030504040204" pitchFamily="34" charset="0"/>
              <a:cs typeface="Arial"/>
            </a:endParaRPr>
          </a:p>
          <a:p>
            <a:pPr marL="12700">
              <a:lnSpc>
                <a:spcPct val="150000"/>
              </a:lnSpc>
              <a:spcBef>
                <a:spcPts val="100"/>
              </a:spcBef>
            </a:pPr>
            <a:r>
              <a:rPr sz="900" spc="-30" dirty="0">
                <a:solidFill>
                  <a:srgbClr val="231F20"/>
                </a:solidFill>
                <a:latin typeface="Verdana" panose="020B0604030504040204" pitchFamily="34" charset="0"/>
                <a:ea typeface="Verdana" panose="020B0604030504040204" pitchFamily="34" charset="0"/>
                <a:cs typeface="Arial"/>
              </a:rPr>
              <a:t>SSI</a:t>
            </a:r>
            <a:r>
              <a:rPr sz="900" spc="-20" dirty="0">
                <a:solidFill>
                  <a:srgbClr val="231F20"/>
                </a:solidFill>
                <a:latin typeface="Verdana" panose="020B0604030504040204" pitchFamily="34" charset="0"/>
                <a:ea typeface="Verdana" panose="020B0604030504040204" pitchFamily="34" charset="0"/>
                <a:cs typeface="Arial"/>
              </a:rPr>
              <a:t> </a:t>
            </a:r>
            <a:r>
              <a:rPr sz="900" spc="5" dirty="0">
                <a:solidFill>
                  <a:srgbClr val="231F20"/>
                </a:solidFill>
                <a:latin typeface="Verdana" panose="020B0604030504040204" pitchFamily="34" charset="0"/>
                <a:ea typeface="Verdana" panose="020B0604030504040204" pitchFamily="34" charset="0"/>
                <a:cs typeface="Arial"/>
              </a:rPr>
              <a:t>has</a:t>
            </a:r>
            <a:r>
              <a:rPr sz="900" spc="-15" dirty="0">
                <a:solidFill>
                  <a:srgbClr val="231F20"/>
                </a:solidFill>
                <a:latin typeface="Verdana" panose="020B0604030504040204" pitchFamily="34" charset="0"/>
                <a:ea typeface="Verdana" panose="020B0604030504040204" pitchFamily="34" charset="0"/>
                <a:cs typeface="Arial"/>
              </a:rPr>
              <a:t> </a:t>
            </a:r>
            <a:r>
              <a:rPr sz="900" spc="35" dirty="0">
                <a:solidFill>
                  <a:srgbClr val="231F20"/>
                </a:solidFill>
                <a:latin typeface="Verdana" panose="020B0604030504040204" pitchFamily="34" charset="0"/>
                <a:ea typeface="Verdana" panose="020B0604030504040204" pitchFamily="34" charset="0"/>
                <a:cs typeface="Arial"/>
              </a:rPr>
              <a:t>been</a:t>
            </a:r>
            <a:r>
              <a:rPr sz="900" spc="-15" dirty="0">
                <a:solidFill>
                  <a:srgbClr val="231F20"/>
                </a:solidFill>
                <a:latin typeface="Verdana" panose="020B0604030504040204" pitchFamily="34" charset="0"/>
                <a:ea typeface="Verdana" panose="020B0604030504040204" pitchFamily="34" charset="0"/>
                <a:cs typeface="Arial"/>
              </a:rPr>
              <a:t> </a:t>
            </a:r>
            <a:r>
              <a:rPr sz="900" spc="30" dirty="0">
                <a:solidFill>
                  <a:srgbClr val="231F20"/>
                </a:solidFill>
                <a:latin typeface="Verdana" panose="020B0604030504040204" pitchFamily="34" charset="0"/>
                <a:ea typeface="Verdana" panose="020B0604030504040204" pitchFamily="34" charset="0"/>
                <a:cs typeface="Arial"/>
              </a:rPr>
              <a:t>growing</a:t>
            </a:r>
            <a:r>
              <a:rPr sz="900" spc="-15" dirty="0">
                <a:solidFill>
                  <a:srgbClr val="231F20"/>
                </a:solidFill>
                <a:latin typeface="Verdana" panose="020B0604030504040204" pitchFamily="34" charset="0"/>
                <a:ea typeface="Verdana" panose="020B0604030504040204" pitchFamily="34" charset="0"/>
                <a:cs typeface="Arial"/>
              </a:rPr>
              <a:t> </a:t>
            </a:r>
            <a:r>
              <a:rPr sz="900" spc="35" dirty="0">
                <a:solidFill>
                  <a:srgbClr val="231F20"/>
                </a:solidFill>
                <a:latin typeface="Verdana" panose="020B0604030504040204" pitchFamily="34" charset="0"/>
                <a:ea typeface="Verdana" panose="020B0604030504040204" pitchFamily="34" charset="0"/>
                <a:cs typeface="Arial"/>
              </a:rPr>
              <a:t>for</a:t>
            </a:r>
            <a:r>
              <a:rPr sz="900" spc="-20" dirty="0">
                <a:solidFill>
                  <a:srgbClr val="231F20"/>
                </a:solidFill>
                <a:latin typeface="Verdana" panose="020B0604030504040204" pitchFamily="34" charset="0"/>
                <a:ea typeface="Verdana" panose="020B0604030504040204" pitchFamily="34" charset="0"/>
                <a:cs typeface="Arial"/>
              </a:rPr>
              <a:t> </a:t>
            </a:r>
            <a:r>
              <a:rPr sz="900" spc="20" dirty="0">
                <a:solidFill>
                  <a:srgbClr val="231F20"/>
                </a:solidFill>
                <a:latin typeface="Verdana" panose="020B0604030504040204" pitchFamily="34" charset="0"/>
                <a:ea typeface="Verdana" panose="020B0604030504040204" pitchFamily="34" charset="0"/>
                <a:cs typeface="Arial"/>
              </a:rPr>
              <a:t>over</a:t>
            </a:r>
            <a:r>
              <a:rPr sz="900" spc="-15" dirty="0">
                <a:solidFill>
                  <a:srgbClr val="231F20"/>
                </a:solidFill>
                <a:latin typeface="Verdana" panose="020B0604030504040204" pitchFamily="34" charset="0"/>
                <a:ea typeface="Verdana" panose="020B0604030504040204" pitchFamily="34" charset="0"/>
                <a:cs typeface="Arial"/>
              </a:rPr>
              <a:t> </a:t>
            </a:r>
            <a:r>
              <a:rPr lang="en-US" sz="900" spc="-5" dirty="0">
                <a:solidFill>
                  <a:srgbClr val="231F20"/>
                </a:solidFill>
                <a:latin typeface="Verdana" panose="020B0604030504040204" pitchFamily="34" charset="0"/>
                <a:ea typeface="Verdana" panose="020B0604030504040204" pitchFamily="34" charset="0"/>
                <a:cs typeface="Arial"/>
              </a:rPr>
              <a:t>6</a:t>
            </a:r>
            <a:r>
              <a:rPr sz="900" spc="-15" dirty="0">
                <a:solidFill>
                  <a:srgbClr val="231F20"/>
                </a:solidFill>
                <a:latin typeface="Verdana" panose="020B0604030504040204" pitchFamily="34" charset="0"/>
                <a:ea typeface="Verdana" panose="020B0604030504040204" pitchFamily="34" charset="0"/>
                <a:cs typeface="Arial"/>
              </a:rPr>
              <a:t> </a:t>
            </a:r>
            <a:r>
              <a:rPr sz="900" spc="10" dirty="0">
                <a:solidFill>
                  <a:srgbClr val="231F20"/>
                </a:solidFill>
                <a:latin typeface="Verdana" panose="020B0604030504040204" pitchFamily="34" charset="0"/>
                <a:ea typeface="Verdana" panose="020B0604030504040204" pitchFamily="34" charset="0"/>
                <a:cs typeface="Arial"/>
              </a:rPr>
              <a:t>years</a:t>
            </a:r>
            <a:r>
              <a:rPr sz="900" spc="-15" dirty="0">
                <a:solidFill>
                  <a:srgbClr val="231F20"/>
                </a:solidFill>
                <a:latin typeface="Verdana" panose="020B0604030504040204" pitchFamily="34" charset="0"/>
                <a:ea typeface="Verdana" panose="020B0604030504040204" pitchFamily="34" charset="0"/>
                <a:cs typeface="Arial"/>
              </a:rPr>
              <a:t> </a:t>
            </a:r>
            <a:r>
              <a:rPr sz="900" spc="35" dirty="0">
                <a:solidFill>
                  <a:srgbClr val="231F20"/>
                </a:solidFill>
                <a:latin typeface="Verdana" panose="020B0604030504040204" pitchFamily="34" charset="0"/>
                <a:ea typeface="Verdana" panose="020B0604030504040204" pitchFamily="34" charset="0"/>
                <a:cs typeface="Arial"/>
              </a:rPr>
              <a:t>with</a:t>
            </a:r>
            <a:r>
              <a:rPr sz="900" spc="-20" dirty="0">
                <a:solidFill>
                  <a:srgbClr val="231F20"/>
                </a:solidFill>
                <a:latin typeface="Verdana" panose="020B0604030504040204" pitchFamily="34" charset="0"/>
                <a:ea typeface="Verdana" panose="020B0604030504040204" pitchFamily="34" charset="0"/>
                <a:cs typeface="Arial"/>
              </a:rPr>
              <a:t> </a:t>
            </a:r>
            <a:r>
              <a:rPr sz="900" spc="-10" dirty="0">
                <a:solidFill>
                  <a:srgbClr val="231F20"/>
                </a:solidFill>
                <a:latin typeface="Verdana" panose="020B0604030504040204" pitchFamily="34" charset="0"/>
                <a:ea typeface="Verdana" panose="020B0604030504040204" pitchFamily="34" charset="0"/>
                <a:cs typeface="Arial"/>
              </a:rPr>
              <a:t>a</a:t>
            </a:r>
            <a:r>
              <a:rPr sz="900" spc="-15" dirty="0">
                <a:solidFill>
                  <a:srgbClr val="231F20"/>
                </a:solidFill>
                <a:latin typeface="Verdana" panose="020B0604030504040204" pitchFamily="34" charset="0"/>
                <a:ea typeface="Verdana" panose="020B0604030504040204" pitchFamily="34" charset="0"/>
                <a:cs typeface="Arial"/>
              </a:rPr>
              <a:t> </a:t>
            </a:r>
            <a:r>
              <a:rPr sz="900" spc="30" dirty="0">
                <a:solidFill>
                  <a:srgbClr val="231F20"/>
                </a:solidFill>
                <a:latin typeface="Verdana" panose="020B0604030504040204" pitchFamily="34" charset="0"/>
                <a:ea typeface="Verdana" panose="020B0604030504040204" pitchFamily="34" charset="0"/>
                <a:cs typeface="Arial"/>
              </a:rPr>
              <a:t>focus</a:t>
            </a:r>
            <a:r>
              <a:rPr sz="900" spc="-15" dirty="0">
                <a:solidFill>
                  <a:srgbClr val="231F20"/>
                </a:solidFill>
                <a:latin typeface="Verdana" panose="020B0604030504040204" pitchFamily="34" charset="0"/>
                <a:ea typeface="Verdana" panose="020B0604030504040204" pitchFamily="34" charset="0"/>
                <a:cs typeface="Arial"/>
              </a:rPr>
              <a:t> </a:t>
            </a:r>
            <a:r>
              <a:rPr sz="900" spc="25" dirty="0">
                <a:solidFill>
                  <a:srgbClr val="231F20"/>
                </a:solidFill>
                <a:latin typeface="Verdana" panose="020B0604030504040204" pitchFamily="34" charset="0"/>
                <a:ea typeface="Verdana" panose="020B0604030504040204" pitchFamily="34" charset="0"/>
                <a:cs typeface="Arial"/>
              </a:rPr>
              <a:t>on</a:t>
            </a:r>
            <a:r>
              <a:rPr sz="900" spc="-15" dirty="0">
                <a:solidFill>
                  <a:srgbClr val="231F20"/>
                </a:solidFill>
                <a:latin typeface="Verdana" panose="020B0604030504040204" pitchFamily="34" charset="0"/>
                <a:ea typeface="Verdana" panose="020B0604030504040204" pitchFamily="34" charset="0"/>
                <a:cs typeface="Arial"/>
              </a:rPr>
              <a:t> RA, </a:t>
            </a:r>
            <a:r>
              <a:rPr sz="900" spc="25" dirty="0">
                <a:solidFill>
                  <a:srgbClr val="231F20"/>
                </a:solidFill>
                <a:latin typeface="Verdana" panose="020B0604030504040204" pitchFamily="34" charset="0"/>
                <a:ea typeface="Verdana" panose="020B0604030504040204" pitchFamily="34" charset="0"/>
                <a:cs typeface="Arial"/>
              </a:rPr>
              <a:t>Quality</a:t>
            </a:r>
            <a:r>
              <a:rPr sz="900" spc="-20" dirty="0">
                <a:solidFill>
                  <a:srgbClr val="231F20"/>
                </a:solidFill>
                <a:latin typeface="Verdana" panose="020B0604030504040204" pitchFamily="34" charset="0"/>
                <a:ea typeface="Verdana" panose="020B0604030504040204" pitchFamily="34" charset="0"/>
                <a:cs typeface="Arial"/>
              </a:rPr>
              <a:t> </a:t>
            </a:r>
            <a:r>
              <a:rPr sz="900" spc="25" dirty="0">
                <a:solidFill>
                  <a:srgbClr val="231F20"/>
                </a:solidFill>
                <a:latin typeface="Verdana" panose="020B0604030504040204" pitchFamily="34" charset="0"/>
                <a:ea typeface="Verdana" panose="020B0604030504040204" pitchFamily="34" charset="0"/>
                <a:cs typeface="Arial"/>
              </a:rPr>
              <a:t>and</a:t>
            </a:r>
            <a:r>
              <a:rPr sz="900" spc="-15" dirty="0">
                <a:solidFill>
                  <a:srgbClr val="231F20"/>
                </a:solidFill>
                <a:latin typeface="Verdana" panose="020B0604030504040204" pitchFamily="34" charset="0"/>
                <a:ea typeface="Verdana" panose="020B0604030504040204" pitchFamily="34" charset="0"/>
                <a:cs typeface="Arial"/>
              </a:rPr>
              <a:t> </a:t>
            </a:r>
            <a:r>
              <a:rPr sz="900" spc="20" dirty="0">
                <a:solidFill>
                  <a:srgbClr val="231F20"/>
                </a:solidFill>
                <a:latin typeface="Verdana" panose="020B0604030504040204" pitchFamily="34" charset="0"/>
                <a:ea typeface="Verdana" panose="020B0604030504040204" pitchFamily="34" charset="0"/>
                <a:cs typeface="Arial"/>
              </a:rPr>
              <a:t>Engineering</a:t>
            </a:r>
            <a:r>
              <a:rPr lang="en-US" sz="900" spc="20" dirty="0">
                <a:solidFill>
                  <a:srgbClr val="231F20"/>
                </a:solidFill>
                <a:latin typeface="Verdana" panose="020B0604030504040204" pitchFamily="34" charset="0"/>
                <a:ea typeface="Verdana" panose="020B0604030504040204" pitchFamily="34" charset="0"/>
                <a:cs typeface="Arial"/>
              </a:rPr>
              <a:t> </a:t>
            </a:r>
            <a:r>
              <a:rPr sz="900" spc="30" dirty="0">
                <a:solidFill>
                  <a:srgbClr val="231F20"/>
                </a:solidFill>
                <a:latin typeface="Verdana" panose="020B0604030504040204" pitchFamily="34" charset="0"/>
                <a:ea typeface="Verdana" panose="020B0604030504040204" pitchFamily="34" charset="0"/>
                <a:cs typeface="Arial"/>
              </a:rPr>
              <a:t>within</a:t>
            </a:r>
            <a:r>
              <a:rPr sz="900" spc="-20" dirty="0">
                <a:solidFill>
                  <a:srgbClr val="231F20"/>
                </a:solidFill>
                <a:latin typeface="Verdana" panose="020B0604030504040204" pitchFamily="34" charset="0"/>
                <a:ea typeface="Verdana" panose="020B0604030504040204" pitchFamily="34" charset="0"/>
                <a:cs typeface="Arial"/>
              </a:rPr>
              <a:t> </a:t>
            </a:r>
            <a:r>
              <a:rPr sz="900" spc="35" dirty="0">
                <a:solidFill>
                  <a:srgbClr val="231F20"/>
                </a:solidFill>
                <a:latin typeface="Verdana" panose="020B0604030504040204" pitchFamily="34" charset="0"/>
                <a:ea typeface="Verdana" panose="020B0604030504040204" pitchFamily="34" charset="0"/>
                <a:cs typeface="Arial"/>
              </a:rPr>
              <a:t>the</a:t>
            </a:r>
            <a:r>
              <a:rPr sz="900" spc="-15" dirty="0">
                <a:solidFill>
                  <a:srgbClr val="231F20"/>
                </a:solidFill>
                <a:latin typeface="Verdana" panose="020B0604030504040204" pitchFamily="34" charset="0"/>
                <a:ea typeface="Verdana" panose="020B0604030504040204" pitchFamily="34" charset="0"/>
                <a:cs typeface="Arial"/>
              </a:rPr>
              <a:t> </a:t>
            </a:r>
            <a:r>
              <a:rPr sz="900" spc="30" dirty="0">
                <a:solidFill>
                  <a:srgbClr val="231F20"/>
                </a:solidFill>
                <a:latin typeface="Verdana" panose="020B0604030504040204" pitchFamily="34" charset="0"/>
                <a:ea typeface="Verdana" panose="020B0604030504040204" pitchFamily="34" charset="0"/>
                <a:cs typeface="Arial"/>
              </a:rPr>
              <a:t>Medical</a:t>
            </a:r>
            <a:r>
              <a:rPr sz="900" spc="-15" dirty="0">
                <a:solidFill>
                  <a:srgbClr val="231F20"/>
                </a:solidFill>
                <a:latin typeface="Verdana" panose="020B0604030504040204" pitchFamily="34" charset="0"/>
                <a:ea typeface="Verdana" panose="020B0604030504040204" pitchFamily="34" charset="0"/>
                <a:cs typeface="Arial"/>
              </a:rPr>
              <a:t> </a:t>
            </a:r>
            <a:r>
              <a:rPr sz="900" spc="20" dirty="0">
                <a:solidFill>
                  <a:srgbClr val="231F20"/>
                </a:solidFill>
                <a:latin typeface="Verdana" panose="020B0604030504040204" pitchFamily="34" charset="0"/>
                <a:ea typeface="Verdana" panose="020B0604030504040204" pitchFamily="34" charset="0"/>
                <a:cs typeface="Arial"/>
              </a:rPr>
              <a:t>Device</a:t>
            </a:r>
            <a:r>
              <a:rPr sz="900" spc="-15" dirty="0">
                <a:solidFill>
                  <a:srgbClr val="231F20"/>
                </a:solidFill>
                <a:latin typeface="Verdana" panose="020B0604030504040204" pitchFamily="34" charset="0"/>
                <a:ea typeface="Verdana" panose="020B0604030504040204" pitchFamily="34" charset="0"/>
                <a:cs typeface="Arial"/>
              </a:rPr>
              <a:t> </a:t>
            </a:r>
            <a:r>
              <a:rPr sz="900" spc="25" dirty="0">
                <a:solidFill>
                  <a:srgbClr val="231F20"/>
                </a:solidFill>
                <a:latin typeface="Verdana" panose="020B0604030504040204" pitchFamily="34" charset="0"/>
                <a:ea typeface="Verdana" panose="020B0604030504040204" pitchFamily="34" charset="0"/>
                <a:cs typeface="Arial"/>
              </a:rPr>
              <a:t>and</a:t>
            </a:r>
            <a:r>
              <a:rPr sz="900" spc="-15" dirty="0">
                <a:solidFill>
                  <a:srgbClr val="231F20"/>
                </a:solidFill>
                <a:latin typeface="Verdana" panose="020B0604030504040204" pitchFamily="34" charset="0"/>
                <a:ea typeface="Verdana" panose="020B0604030504040204" pitchFamily="34" charset="0"/>
                <a:cs typeface="Arial"/>
              </a:rPr>
              <a:t> </a:t>
            </a:r>
            <a:r>
              <a:rPr sz="900" spc="10" dirty="0">
                <a:solidFill>
                  <a:srgbClr val="231F20"/>
                </a:solidFill>
                <a:latin typeface="Verdana" panose="020B0604030504040204" pitchFamily="34" charset="0"/>
                <a:ea typeface="Verdana" panose="020B0604030504040204" pitchFamily="34" charset="0"/>
                <a:cs typeface="Arial"/>
              </a:rPr>
              <a:t>Pharma</a:t>
            </a:r>
            <a:r>
              <a:rPr sz="900" spc="-20" dirty="0">
                <a:solidFill>
                  <a:srgbClr val="231F20"/>
                </a:solidFill>
                <a:latin typeface="Verdana" panose="020B0604030504040204" pitchFamily="34" charset="0"/>
                <a:ea typeface="Verdana" panose="020B0604030504040204" pitchFamily="34" charset="0"/>
                <a:cs typeface="Arial"/>
              </a:rPr>
              <a:t> </a:t>
            </a:r>
            <a:r>
              <a:rPr sz="900" spc="15" dirty="0">
                <a:solidFill>
                  <a:srgbClr val="231F20"/>
                </a:solidFill>
                <a:latin typeface="Verdana" panose="020B0604030504040204" pitchFamily="34" charset="0"/>
                <a:ea typeface="Verdana" panose="020B0604030504040204" pitchFamily="34" charset="0"/>
                <a:cs typeface="Arial"/>
              </a:rPr>
              <a:t>industries.</a:t>
            </a:r>
            <a:r>
              <a:rPr sz="900" spc="-15" dirty="0">
                <a:solidFill>
                  <a:srgbClr val="231F20"/>
                </a:solidFill>
                <a:latin typeface="Verdana" panose="020B0604030504040204" pitchFamily="34" charset="0"/>
                <a:ea typeface="Verdana" panose="020B0604030504040204" pitchFamily="34" charset="0"/>
                <a:cs typeface="Arial"/>
              </a:rPr>
              <a:t> </a:t>
            </a:r>
            <a:r>
              <a:rPr sz="900" spc="40" dirty="0">
                <a:solidFill>
                  <a:srgbClr val="231F20"/>
                </a:solidFill>
                <a:latin typeface="Verdana" panose="020B0604030504040204" pitchFamily="34" charset="0"/>
                <a:ea typeface="Verdana" panose="020B0604030504040204" pitchFamily="34" charset="0"/>
                <a:cs typeface="Arial"/>
              </a:rPr>
              <a:t>With</a:t>
            </a:r>
            <a:r>
              <a:rPr sz="900" spc="-15" dirty="0">
                <a:solidFill>
                  <a:srgbClr val="231F20"/>
                </a:solidFill>
                <a:latin typeface="Verdana" panose="020B0604030504040204" pitchFamily="34" charset="0"/>
                <a:ea typeface="Verdana" panose="020B0604030504040204" pitchFamily="34" charset="0"/>
                <a:cs typeface="Arial"/>
              </a:rPr>
              <a:t> </a:t>
            </a:r>
            <a:r>
              <a:rPr sz="900" spc="20" dirty="0">
                <a:solidFill>
                  <a:srgbClr val="231F20"/>
                </a:solidFill>
                <a:latin typeface="Verdana" panose="020B0604030504040204" pitchFamily="34" charset="0"/>
                <a:ea typeface="Verdana" panose="020B0604030504040204" pitchFamily="34" charset="0"/>
                <a:cs typeface="Arial"/>
              </a:rPr>
              <a:t>over</a:t>
            </a:r>
            <a:r>
              <a:rPr sz="900" spc="-15" dirty="0">
                <a:solidFill>
                  <a:srgbClr val="231F20"/>
                </a:solidFill>
                <a:latin typeface="Verdana" panose="020B0604030504040204" pitchFamily="34" charset="0"/>
                <a:ea typeface="Verdana" panose="020B0604030504040204" pitchFamily="34" charset="0"/>
                <a:cs typeface="Arial"/>
              </a:rPr>
              <a:t> </a:t>
            </a:r>
            <a:r>
              <a:rPr sz="900" spc="-5" dirty="0">
                <a:solidFill>
                  <a:srgbClr val="231F20"/>
                </a:solidFill>
                <a:latin typeface="Verdana" panose="020B0604030504040204" pitchFamily="34" charset="0"/>
                <a:ea typeface="Verdana" panose="020B0604030504040204" pitchFamily="34" charset="0"/>
                <a:cs typeface="Arial"/>
              </a:rPr>
              <a:t>$</a:t>
            </a:r>
            <a:r>
              <a:rPr lang="en-US" sz="900" spc="-5" dirty="0">
                <a:solidFill>
                  <a:srgbClr val="231F20"/>
                </a:solidFill>
                <a:latin typeface="Verdana" panose="020B0604030504040204" pitchFamily="34" charset="0"/>
                <a:ea typeface="Verdana" panose="020B0604030504040204" pitchFamily="34" charset="0"/>
                <a:cs typeface="Arial"/>
              </a:rPr>
              <a:t>3</a:t>
            </a:r>
            <a:r>
              <a:rPr sz="900" spc="-15" dirty="0">
                <a:solidFill>
                  <a:srgbClr val="231F20"/>
                </a:solidFill>
                <a:latin typeface="Verdana" panose="020B0604030504040204" pitchFamily="34" charset="0"/>
                <a:ea typeface="Verdana" panose="020B0604030504040204" pitchFamily="34" charset="0"/>
                <a:cs typeface="Arial"/>
              </a:rPr>
              <a:t> </a:t>
            </a:r>
            <a:r>
              <a:rPr sz="900" spc="25" dirty="0">
                <a:solidFill>
                  <a:srgbClr val="231F20"/>
                </a:solidFill>
                <a:latin typeface="Verdana" panose="020B0604030504040204" pitchFamily="34" charset="0"/>
                <a:ea typeface="Verdana" panose="020B0604030504040204" pitchFamily="34" charset="0"/>
                <a:cs typeface="Arial"/>
              </a:rPr>
              <a:t>Million</a:t>
            </a:r>
            <a:r>
              <a:rPr sz="900" spc="-20" dirty="0">
                <a:solidFill>
                  <a:srgbClr val="231F20"/>
                </a:solidFill>
                <a:latin typeface="Verdana" panose="020B0604030504040204" pitchFamily="34" charset="0"/>
                <a:ea typeface="Verdana" panose="020B0604030504040204" pitchFamily="34" charset="0"/>
                <a:cs typeface="Arial"/>
              </a:rPr>
              <a:t> </a:t>
            </a:r>
            <a:r>
              <a:rPr sz="900" spc="10" dirty="0">
                <a:solidFill>
                  <a:srgbClr val="231F20"/>
                </a:solidFill>
                <a:latin typeface="Verdana" panose="020B0604030504040204" pitchFamily="34" charset="0"/>
                <a:ea typeface="Verdana" panose="020B0604030504040204" pitchFamily="34" charset="0"/>
                <a:cs typeface="Arial"/>
              </a:rPr>
              <a:t>in</a:t>
            </a:r>
            <a:r>
              <a:rPr sz="900" spc="-15" dirty="0">
                <a:solidFill>
                  <a:srgbClr val="231F20"/>
                </a:solidFill>
                <a:latin typeface="Verdana" panose="020B0604030504040204" pitchFamily="34" charset="0"/>
                <a:ea typeface="Verdana" panose="020B0604030504040204" pitchFamily="34" charset="0"/>
                <a:cs typeface="Arial"/>
              </a:rPr>
              <a:t> </a:t>
            </a:r>
            <a:r>
              <a:rPr sz="900" spc="20" dirty="0">
                <a:solidFill>
                  <a:srgbClr val="231F20"/>
                </a:solidFill>
                <a:latin typeface="Verdana" panose="020B0604030504040204" pitchFamily="34" charset="0"/>
                <a:ea typeface="Verdana" panose="020B0604030504040204" pitchFamily="34" charset="0"/>
                <a:cs typeface="Arial"/>
              </a:rPr>
              <a:t>revenue </a:t>
            </a:r>
            <a:r>
              <a:rPr sz="900" spc="25" dirty="0">
                <a:solidFill>
                  <a:srgbClr val="231F20"/>
                </a:solidFill>
                <a:latin typeface="Verdana" panose="020B0604030504040204" pitchFamily="34" charset="0"/>
                <a:ea typeface="Verdana" panose="020B0604030504040204" pitchFamily="34" charset="0"/>
                <a:cs typeface="Arial"/>
              </a:rPr>
              <a:t>and</a:t>
            </a:r>
            <a:r>
              <a:rPr sz="900" spc="-20" dirty="0">
                <a:solidFill>
                  <a:srgbClr val="231F20"/>
                </a:solidFill>
                <a:latin typeface="Verdana" panose="020B0604030504040204" pitchFamily="34" charset="0"/>
                <a:ea typeface="Verdana" panose="020B0604030504040204" pitchFamily="34" charset="0"/>
                <a:cs typeface="Arial"/>
              </a:rPr>
              <a:t> </a:t>
            </a:r>
            <a:r>
              <a:rPr sz="900" spc="-10" dirty="0">
                <a:solidFill>
                  <a:srgbClr val="231F20"/>
                </a:solidFill>
                <a:latin typeface="Verdana" panose="020B0604030504040204" pitchFamily="34" charset="0"/>
                <a:ea typeface="Verdana" panose="020B0604030504040204" pitchFamily="34" charset="0"/>
                <a:cs typeface="Arial"/>
              </a:rPr>
              <a:t>a</a:t>
            </a:r>
            <a:r>
              <a:rPr sz="900" spc="-20" dirty="0">
                <a:solidFill>
                  <a:srgbClr val="231F20"/>
                </a:solidFill>
                <a:latin typeface="Verdana" panose="020B0604030504040204" pitchFamily="34" charset="0"/>
                <a:ea typeface="Verdana" panose="020B0604030504040204" pitchFamily="34" charset="0"/>
                <a:cs typeface="Arial"/>
              </a:rPr>
              <a:t> </a:t>
            </a:r>
            <a:r>
              <a:rPr sz="900" spc="-65" dirty="0">
                <a:solidFill>
                  <a:srgbClr val="231F20"/>
                </a:solidFill>
                <a:latin typeface="Verdana" panose="020B0604030504040204" pitchFamily="34" charset="0"/>
                <a:ea typeface="Verdana" panose="020B0604030504040204" pitchFamily="34" charset="0"/>
                <a:cs typeface="Arial"/>
              </a:rPr>
              <a:t>91%</a:t>
            </a:r>
            <a:r>
              <a:rPr sz="900" spc="-20" dirty="0">
                <a:solidFill>
                  <a:srgbClr val="231F20"/>
                </a:solidFill>
                <a:latin typeface="Verdana" panose="020B0604030504040204" pitchFamily="34" charset="0"/>
                <a:ea typeface="Verdana" panose="020B0604030504040204" pitchFamily="34" charset="0"/>
                <a:cs typeface="Arial"/>
              </a:rPr>
              <a:t> </a:t>
            </a:r>
            <a:r>
              <a:rPr sz="900" spc="25" dirty="0">
                <a:solidFill>
                  <a:srgbClr val="231F20"/>
                </a:solidFill>
                <a:latin typeface="Verdana" panose="020B0604030504040204" pitchFamily="34" charset="0"/>
                <a:ea typeface="Verdana" panose="020B0604030504040204" pitchFamily="34" charset="0"/>
                <a:cs typeface="Arial"/>
              </a:rPr>
              <a:t>offer</a:t>
            </a:r>
            <a:r>
              <a:rPr sz="900" spc="-20" dirty="0">
                <a:solidFill>
                  <a:srgbClr val="231F20"/>
                </a:solidFill>
                <a:latin typeface="Verdana" panose="020B0604030504040204" pitchFamily="34" charset="0"/>
                <a:ea typeface="Verdana" panose="020B0604030504040204" pitchFamily="34" charset="0"/>
                <a:cs typeface="Arial"/>
              </a:rPr>
              <a:t> </a:t>
            </a:r>
            <a:r>
              <a:rPr sz="900" spc="30" dirty="0">
                <a:solidFill>
                  <a:srgbClr val="231F20"/>
                </a:solidFill>
                <a:latin typeface="Verdana" panose="020B0604030504040204" pitchFamily="34" charset="0"/>
                <a:ea typeface="Verdana" panose="020B0604030504040204" pitchFamily="34" charset="0"/>
                <a:cs typeface="Arial"/>
              </a:rPr>
              <a:t>acceptance</a:t>
            </a:r>
            <a:r>
              <a:rPr sz="900" spc="-20" dirty="0">
                <a:solidFill>
                  <a:srgbClr val="231F20"/>
                </a:solidFill>
                <a:latin typeface="Verdana" panose="020B0604030504040204" pitchFamily="34" charset="0"/>
                <a:ea typeface="Verdana" panose="020B0604030504040204" pitchFamily="34" charset="0"/>
                <a:cs typeface="Arial"/>
              </a:rPr>
              <a:t> </a:t>
            </a:r>
            <a:r>
              <a:rPr sz="900" spc="5" dirty="0">
                <a:solidFill>
                  <a:srgbClr val="231F20"/>
                </a:solidFill>
                <a:latin typeface="Verdana" panose="020B0604030504040204" pitchFamily="34" charset="0"/>
                <a:ea typeface="Verdana" panose="020B0604030504040204" pitchFamily="34" charset="0"/>
                <a:cs typeface="Arial"/>
              </a:rPr>
              <a:t>rate,</a:t>
            </a:r>
            <a:r>
              <a:rPr sz="900" spc="-20" dirty="0">
                <a:solidFill>
                  <a:srgbClr val="231F20"/>
                </a:solidFill>
                <a:latin typeface="Verdana" panose="020B0604030504040204" pitchFamily="34" charset="0"/>
                <a:ea typeface="Verdana" panose="020B0604030504040204" pitchFamily="34" charset="0"/>
                <a:cs typeface="Arial"/>
              </a:rPr>
              <a:t> </a:t>
            </a:r>
            <a:r>
              <a:rPr sz="900" spc="-30" dirty="0">
                <a:solidFill>
                  <a:srgbClr val="231F20"/>
                </a:solidFill>
                <a:latin typeface="Verdana" panose="020B0604030504040204" pitchFamily="34" charset="0"/>
                <a:ea typeface="Verdana" panose="020B0604030504040204" pitchFamily="34" charset="0"/>
                <a:cs typeface="Arial"/>
              </a:rPr>
              <a:t>SSI</a:t>
            </a:r>
            <a:r>
              <a:rPr sz="900" spc="-20" dirty="0">
                <a:solidFill>
                  <a:srgbClr val="231F20"/>
                </a:solidFill>
                <a:latin typeface="Verdana" panose="020B0604030504040204" pitchFamily="34" charset="0"/>
                <a:ea typeface="Verdana" panose="020B0604030504040204" pitchFamily="34" charset="0"/>
                <a:cs typeface="Arial"/>
              </a:rPr>
              <a:t> </a:t>
            </a:r>
            <a:r>
              <a:rPr sz="900" spc="-5" dirty="0">
                <a:solidFill>
                  <a:srgbClr val="231F20"/>
                </a:solidFill>
                <a:latin typeface="Verdana" panose="020B0604030504040204" pitchFamily="34" charset="0"/>
                <a:ea typeface="Verdana" panose="020B0604030504040204" pitchFamily="34" charset="0"/>
                <a:cs typeface="Arial"/>
              </a:rPr>
              <a:t>is</a:t>
            </a:r>
            <a:r>
              <a:rPr sz="900" spc="-20" dirty="0">
                <a:solidFill>
                  <a:srgbClr val="231F20"/>
                </a:solidFill>
                <a:latin typeface="Verdana" panose="020B0604030504040204" pitchFamily="34" charset="0"/>
                <a:ea typeface="Verdana" panose="020B0604030504040204" pitchFamily="34" charset="0"/>
                <a:cs typeface="Arial"/>
              </a:rPr>
              <a:t> </a:t>
            </a:r>
            <a:r>
              <a:rPr sz="900" spc="35" dirty="0">
                <a:solidFill>
                  <a:srgbClr val="231F20"/>
                </a:solidFill>
                <a:latin typeface="Verdana" panose="020B0604030504040204" pitchFamily="34" charset="0"/>
                <a:ea typeface="Verdana" panose="020B0604030504040204" pitchFamily="34" charset="0"/>
                <a:cs typeface="Arial"/>
              </a:rPr>
              <a:t>helping</a:t>
            </a:r>
            <a:r>
              <a:rPr sz="900" spc="-20" dirty="0">
                <a:solidFill>
                  <a:srgbClr val="231F20"/>
                </a:solidFill>
                <a:latin typeface="Verdana" panose="020B0604030504040204" pitchFamily="34" charset="0"/>
                <a:ea typeface="Verdana" panose="020B0604030504040204" pitchFamily="34" charset="0"/>
                <a:cs typeface="Arial"/>
              </a:rPr>
              <a:t> </a:t>
            </a:r>
            <a:r>
              <a:rPr sz="900" spc="30" dirty="0">
                <a:solidFill>
                  <a:srgbClr val="231F20"/>
                </a:solidFill>
                <a:latin typeface="Verdana" panose="020B0604030504040204" pitchFamily="34" charset="0"/>
                <a:ea typeface="Verdana" panose="020B0604030504040204" pitchFamily="34" charset="0"/>
                <a:cs typeface="Arial"/>
              </a:rPr>
              <a:t>companies</a:t>
            </a:r>
            <a:r>
              <a:rPr sz="900" spc="-20" dirty="0">
                <a:solidFill>
                  <a:srgbClr val="231F20"/>
                </a:solidFill>
                <a:latin typeface="Verdana" panose="020B0604030504040204" pitchFamily="34" charset="0"/>
                <a:ea typeface="Verdana" panose="020B0604030504040204" pitchFamily="34" charset="0"/>
                <a:cs typeface="Arial"/>
              </a:rPr>
              <a:t> </a:t>
            </a:r>
            <a:r>
              <a:rPr sz="900" spc="20" dirty="0">
                <a:solidFill>
                  <a:srgbClr val="231F20"/>
                </a:solidFill>
                <a:latin typeface="Verdana" panose="020B0604030504040204" pitchFamily="34" charset="0"/>
                <a:ea typeface="Verdana" panose="020B0604030504040204" pitchFamily="34" charset="0"/>
                <a:cs typeface="Arial"/>
              </a:rPr>
              <a:t>find</a:t>
            </a:r>
            <a:r>
              <a:rPr sz="900" spc="-20" dirty="0">
                <a:solidFill>
                  <a:srgbClr val="231F20"/>
                </a:solidFill>
                <a:latin typeface="Verdana" panose="020B0604030504040204" pitchFamily="34" charset="0"/>
                <a:ea typeface="Verdana" panose="020B0604030504040204" pitchFamily="34" charset="0"/>
                <a:cs typeface="Arial"/>
              </a:rPr>
              <a:t> </a:t>
            </a:r>
            <a:r>
              <a:rPr sz="900" spc="30" dirty="0">
                <a:solidFill>
                  <a:srgbClr val="231F20"/>
                </a:solidFill>
                <a:latin typeface="Verdana" panose="020B0604030504040204" pitchFamily="34" charset="0"/>
                <a:ea typeface="Verdana" panose="020B0604030504040204" pitchFamily="34" charset="0"/>
                <a:cs typeface="Arial"/>
              </a:rPr>
              <a:t>unique</a:t>
            </a:r>
            <a:r>
              <a:rPr sz="900" spc="-20" dirty="0">
                <a:solidFill>
                  <a:srgbClr val="231F20"/>
                </a:solidFill>
                <a:latin typeface="Verdana" panose="020B0604030504040204" pitchFamily="34" charset="0"/>
                <a:ea typeface="Verdana" panose="020B0604030504040204" pitchFamily="34" charset="0"/>
                <a:cs typeface="Arial"/>
              </a:rPr>
              <a:t> </a:t>
            </a:r>
            <a:r>
              <a:rPr sz="900" spc="30" dirty="0">
                <a:solidFill>
                  <a:srgbClr val="231F20"/>
                </a:solidFill>
                <a:latin typeface="Verdana" panose="020B0604030504040204" pitchFamily="34" charset="0"/>
                <a:ea typeface="Verdana" panose="020B0604030504040204" pitchFamily="34" charset="0"/>
                <a:cs typeface="Arial"/>
              </a:rPr>
              <a:t>talent</a:t>
            </a:r>
            <a:r>
              <a:rPr sz="900" spc="-20" dirty="0">
                <a:solidFill>
                  <a:srgbClr val="231F20"/>
                </a:solidFill>
                <a:latin typeface="Verdana" panose="020B0604030504040204" pitchFamily="34" charset="0"/>
                <a:ea typeface="Verdana" panose="020B0604030504040204" pitchFamily="34" charset="0"/>
                <a:cs typeface="Arial"/>
              </a:rPr>
              <a:t> </a:t>
            </a:r>
            <a:r>
              <a:rPr sz="900" spc="25" dirty="0">
                <a:solidFill>
                  <a:srgbClr val="231F20"/>
                </a:solidFill>
                <a:latin typeface="Verdana" panose="020B0604030504040204" pitchFamily="34" charset="0"/>
                <a:ea typeface="Verdana" panose="020B0604030504040204" pitchFamily="34" charset="0"/>
                <a:cs typeface="Arial"/>
              </a:rPr>
              <a:t>that</a:t>
            </a:r>
            <a:r>
              <a:rPr lang="en-US" sz="900" spc="25" dirty="0">
                <a:solidFill>
                  <a:srgbClr val="231F20"/>
                </a:solidFill>
                <a:latin typeface="Verdana" panose="020B0604030504040204" pitchFamily="34" charset="0"/>
                <a:ea typeface="Verdana" panose="020B0604030504040204" pitchFamily="34" charset="0"/>
                <a:cs typeface="Arial"/>
              </a:rPr>
              <a:t> makes a difference, brings value, and decreases the risk of a mis-hire.</a:t>
            </a:r>
            <a:endParaRPr sz="900" dirty="0">
              <a:latin typeface="Verdana" panose="020B0604030504040204" pitchFamily="34" charset="0"/>
              <a:ea typeface="Verdana" panose="020B0604030504040204" pitchFamily="34" charset="0"/>
              <a:cs typeface="Arial"/>
            </a:endParaRPr>
          </a:p>
        </p:txBody>
      </p:sp>
      <p:sp>
        <p:nvSpPr>
          <p:cNvPr id="13" name="TextBox 12">
            <a:extLst>
              <a:ext uri="{FF2B5EF4-FFF2-40B4-BE49-F238E27FC236}">
                <a16:creationId xmlns:a16="http://schemas.microsoft.com/office/drawing/2014/main" id="{23305CF7-EF7B-4B24-A9D3-93B93B003A6A}"/>
              </a:ext>
            </a:extLst>
          </p:cNvPr>
          <p:cNvSpPr txBox="1"/>
          <p:nvPr/>
        </p:nvSpPr>
        <p:spPr>
          <a:xfrm>
            <a:off x="2271150" y="5518008"/>
            <a:ext cx="5143440" cy="1726306"/>
          </a:xfrm>
          <a:prstGeom prst="rect">
            <a:avLst/>
          </a:prstGeom>
          <a:noFill/>
        </p:spPr>
        <p:txBody>
          <a:bodyPr wrap="square" rtlCol="0">
            <a:spAutoFit/>
          </a:bodyPr>
          <a:lstStyle/>
          <a:p>
            <a:pPr>
              <a:lnSpc>
                <a:spcPct val="150000"/>
              </a:lnSpc>
            </a:pPr>
            <a:r>
              <a:rPr lang="en-US" sz="900" dirty="0">
                <a:effectLst/>
                <a:latin typeface="Verdana" panose="020B0604030504040204" pitchFamily="34" charset="0"/>
                <a:ea typeface="Times New Roman" panose="02020603050405020304" pitchFamily="18" charset="0"/>
              </a:rPr>
              <a:t>Previously, Rene’ spent her days launching rockets at Kennedy Space Center, but shifted discipline to the Medical Device industry 13 years ago to pursue a career aiding radiation oncology.  Rene’ has held roles in the Medical Device field ranging from R&amp;D, Quality, and Regulatory Affairs. Rene’ holds a Masters Degree in Astrophysics from Vanderbilt University and is passionate about helping Hologic tackle Women’s Health Care across the globe.</a:t>
            </a:r>
            <a:endParaRPr lang="en-US" sz="900" dirty="0">
              <a:effectLst/>
              <a:latin typeface="Times New Roman" panose="02020603050405020304" pitchFamily="18" charset="0"/>
              <a:ea typeface="Times New Roman" panose="02020603050405020304" pitchFamily="18" charset="0"/>
            </a:endParaRPr>
          </a:p>
          <a:p>
            <a:pPr>
              <a:lnSpc>
                <a:spcPct val="150000"/>
              </a:lnSpc>
            </a:pPr>
            <a:br>
              <a:rPr lang="en-US" sz="900" dirty="0">
                <a:latin typeface="Verdana" panose="020B0604030504040204" pitchFamily="34" charset="0"/>
                <a:ea typeface="Verdana" panose="020B0604030504040204" pitchFamily="34" charset="0"/>
              </a:rPr>
            </a:br>
            <a:endParaRPr lang="en-US" sz="900" dirty="0">
              <a:latin typeface="Verdana" panose="020B0604030504040204" pitchFamily="34" charset="0"/>
              <a:ea typeface="Verdana" panose="020B0604030504040204" pitchFamily="34" charset="0"/>
            </a:endParaRPr>
          </a:p>
        </p:txBody>
      </p:sp>
      <p:sp>
        <p:nvSpPr>
          <p:cNvPr id="3" name="TextBox 2">
            <a:hlinkClick r:id="rId3"/>
            <a:extLst>
              <a:ext uri="{FF2B5EF4-FFF2-40B4-BE49-F238E27FC236}">
                <a16:creationId xmlns:a16="http://schemas.microsoft.com/office/drawing/2014/main" id="{5B5A6656-E6F6-4FC6-A16E-78C798A11ACF}"/>
              </a:ext>
            </a:extLst>
          </p:cNvPr>
          <p:cNvSpPr txBox="1"/>
          <p:nvPr/>
        </p:nvSpPr>
        <p:spPr>
          <a:xfrm>
            <a:off x="3465229" y="10135185"/>
            <a:ext cx="2872201" cy="400110"/>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hlinkClick r:id="rId4"/>
              </a:rPr>
              <a:t>Link to Full Webinar</a:t>
            </a:r>
            <a:endParaRPr lang="en-US" sz="2000" dirty="0">
              <a:latin typeface="Verdana" panose="020B0604030504040204" pitchFamily="34" charset="0"/>
              <a:ea typeface="Verdana" panose="020B0604030504040204" pitchFamily="34" charset="0"/>
            </a:endParaRPr>
          </a:p>
        </p:txBody>
      </p:sp>
      <p:sp>
        <p:nvSpPr>
          <p:cNvPr id="15" name="TextBox 14">
            <a:extLst>
              <a:ext uri="{FF2B5EF4-FFF2-40B4-BE49-F238E27FC236}">
                <a16:creationId xmlns:a16="http://schemas.microsoft.com/office/drawing/2014/main" id="{CC8B172C-3C34-443E-B36E-47E4F981A03C}"/>
              </a:ext>
            </a:extLst>
          </p:cNvPr>
          <p:cNvSpPr txBox="1"/>
          <p:nvPr/>
        </p:nvSpPr>
        <p:spPr>
          <a:xfrm>
            <a:off x="3805694" y="4844574"/>
            <a:ext cx="3534799" cy="687561"/>
          </a:xfrm>
          <a:prstGeom prst="rect">
            <a:avLst/>
          </a:prstGeom>
          <a:noFill/>
        </p:spPr>
        <p:txBody>
          <a:bodyPr wrap="square" rtlCol="0">
            <a:spAutoFit/>
          </a:bodyPr>
          <a:lstStyle/>
          <a:p>
            <a:pPr>
              <a:lnSpc>
                <a:spcPct val="150000"/>
              </a:lnSpc>
            </a:pPr>
            <a:r>
              <a:rPr lang="en-US" sz="900" dirty="0">
                <a:effectLst/>
                <a:latin typeface="Verdana" panose="020B0604030504040204" pitchFamily="34" charset="0"/>
                <a:ea typeface="Times New Roman" panose="02020603050405020304" pitchFamily="18" charset="0"/>
                <a:cs typeface="Times New Roman" panose="02020603050405020304" pitchFamily="18" charset="0"/>
              </a:rPr>
              <a:t>Rene’ Hardee is a Regulatory Affairs Manager with Hologic, Inc. and is currently helping build Hologic’s global Regulatory Policy and Intelligence Program.</a:t>
            </a:r>
            <a:endParaRPr lang="en-US" sz="900" dirty="0">
              <a:latin typeface="Verdana" panose="020B0604030504040204" pitchFamily="34" charset="0"/>
              <a:ea typeface="Verdana" panose="020B0604030504040204" pitchFamily="34" charset="0"/>
            </a:endParaRPr>
          </a:p>
        </p:txBody>
      </p:sp>
      <p:sp>
        <p:nvSpPr>
          <p:cNvPr id="17" name="object 7">
            <a:extLst>
              <a:ext uri="{FF2B5EF4-FFF2-40B4-BE49-F238E27FC236}">
                <a16:creationId xmlns:a16="http://schemas.microsoft.com/office/drawing/2014/main" id="{2B4B07C4-E559-4189-A754-1340556F9639}"/>
              </a:ext>
            </a:extLst>
          </p:cNvPr>
          <p:cNvSpPr/>
          <p:nvPr/>
        </p:nvSpPr>
        <p:spPr>
          <a:xfrm>
            <a:off x="0" y="-128"/>
            <a:ext cx="2247900" cy="10692130"/>
          </a:xfrm>
          <a:custGeom>
            <a:avLst/>
            <a:gdLst/>
            <a:ahLst/>
            <a:cxnLst/>
            <a:rect l="l" t="t" r="r" b="b"/>
            <a:pathLst>
              <a:path w="2247900" h="10692130">
                <a:moveTo>
                  <a:pt x="2247328" y="0"/>
                </a:moveTo>
                <a:lnTo>
                  <a:pt x="0" y="0"/>
                </a:lnTo>
                <a:lnTo>
                  <a:pt x="0" y="10692003"/>
                </a:lnTo>
                <a:lnTo>
                  <a:pt x="2247328" y="10692003"/>
                </a:lnTo>
                <a:lnTo>
                  <a:pt x="2247328" y="0"/>
                </a:lnTo>
                <a:close/>
              </a:path>
            </a:pathLst>
          </a:custGeom>
          <a:solidFill>
            <a:srgbClr val="2E3B45"/>
          </a:solidFill>
        </p:spPr>
        <p:txBody>
          <a:bodyPr wrap="square" lIns="0" tIns="0" rIns="0" bIns="0" rtlCol="0"/>
          <a:lstStyle/>
          <a:p>
            <a:endParaRPr dirty="0"/>
          </a:p>
        </p:txBody>
      </p:sp>
      <p:pic>
        <p:nvPicPr>
          <p:cNvPr id="19" name="Picture 18" descr="A person in a suit smiling&#10;&#10;Description automatically generated with medium confidence">
            <a:extLst>
              <a:ext uri="{FF2B5EF4-FFF2-40B4-BE49-F238E27FC236}">
                <a16:creationId xmlns:a16="http://schemas.microsoft.com/office/drawing/2014/main" id="{C582FE10-0B0A-401B-8F94-E96178C82C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4291" y="480140"/>
            <a:ext cx="1335729" cy="1368842"/>
          </a:xfrm>
          <a:prstGeom prst="rect">
            <a:avLst/>
          </a:prstGeom>
        </p:spPr>
      </p:pic>
      <p:pic>
        <p:nvPicPr>
          <p:cNvPr id="21" name="Picture 20" descr="A person smiling for the camera&#10;&#10;Description automatically generated with low confidence">
            <a:extLst>
              <a:ext uri="{FF2B5EF4-FFF2-40B4-BE49-F238E27FC236}">
                <a16:creationId xmlns:a16="http://schemas.microsoft.com/office/drawing/2014/main" id="{19D46B2C-7C9D-4DF6-A130-F2E580ED59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0846" y="4198738"/>
            <a:ext cx="821719" cy="12165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6546" y="310573"/>
            <a:ext cx="4010638" cy="260392"/>
          </a:xfrm>
          <a:prstGeom prst="rect">
            <a:avLst/>
          </a:prstGeom>
        </p:spPr>
        <p:txBody>
          <a:bodyPr vert="horz" wrap="square" lIns="0" tIns="12700" rIns="0" bIns="0" rtlCol="0">
            <a:spAutoFit/>
          </a:bodyPr>
          <a:lstStyle/>
          <a:p>
            <a:pPr marL="12700" marR="5080" algn="ctr">
              <a:lnSpc>
                <a:spcPct val="111100"/>
              </a:lnSpc>
              <a:spcBef>
                <a:spcPts val="100"/>
              </a:spcBef>
            </a:pPr>
            <a:r>
              <a:rPr lang="en-US" sz="1600" b="1" spc="5" dirty="0">
                <a:solidFill>
                  <a:srgbClr val="231F20"/>
                </a:solidFill>
                <a:latin typeface="Verdana" panose="020B0604030504040204" pitchFamily="34" charset="0"/>
                <a:ea typeface="Verdana" panose="020B0604030504040204" pitchFamily="34" charset="0"/>
                <a:cs typeface="Arial"/>
              </a:rPr>
              <a:t>What is Regulatory Intelligence</a:t>
            </a:r>
            <a:endParaRPr sz="1600" dirty="0">
              <a:latin typeface="Verdana" panose="020B0604030504040204" pitchFamily="34" charset="0"/>
              <a:ea typeface="Verdana" panose="020B0604030504040204" pitchFamily="34" charset="0"/>
              <a:cs typeface="Arial"/>
            </a:endParaRPr>
          </a:p>
        </p:txBody>
      </p:sp>
      <p:sp>
        <p:nvSpPr>
          <p:cNvPr id="5" name="object 5"/>
          <p:cNvSpPr txBox="1"/>
          <p:nvPr/>
        </p:nvSpPr>
        <p:spPr>
          <a:xfrm>
            <a:off x="444500" y="1557361"/>
            <a:ext cx="2037714" cy="211083"/>
          </a:xfrm>
          <a:prstGeom prst="rect">
            <a:avLst/>
          </a:prstGeom>
        </p:spPr>
        <p:txBody>
          <a:bodyPr vert="horz" wrap="square" lIns="0" tIns="73025" rIns="0" bIns="0" rtlCol="0">
            <a:spAutoFit/>
          </a:bodyPr>
          <a:lstStyle/>
          <a:p>
            <a:pPr marL="12700" marR="5080" algn="just">
              <a:lnSpc>
                <a:spcPts val="1200"/>
              </a:lnSpc>
              <a:spcBef>
                <a:spcPts val="575"/>
              </a:spcBef>
            </a:pPr>
            <a:endParaRPr lang="en-US" sz="750" dirty="0">
              <a:latin typeface="Arial"/>
              <a:cs typeface="Arial"/>
            </a:endParaRPr>
          </a:p>
        </p:txBody>
      </p:sp>
      <p:sp>
        <p:nvSpPr>
          <p:cNvPr id="7" name="object 7"/>
          <p:cNvSpPr/>
          <p:nvPr/>
        </p:nvSpPr>
        <p:spPr>
          <a:xfrm>
            <a:off x="5312664" y="0"/>
            <a:ext cx="2247900" cy="10692130"/>
          </a:xfrm>
          <a:custGeom>
            <a:avLst/>
            <a:gdLst/>
            <a:ahLst/>
            <a:cxnLst/>
            <a:rect l="l" t="t" r="r" b="b"/>
            <a:pathLst>
              <a:path w="2247900" h="10692130">
                <a:moveTo>
                  <a:pt x="2247328" y="0"/>
                </a:moveTo>
                <a:lnTo>
                  <a:pt x="0" y="0"/>
                </a:lnTo>
                <a:lnTo>
                  <a:pt x="0" y="10692003"/>
                </a:lnTo>
                <a:lnTo>
                  <a:pt x="2247328" y="10692003"/>
                </a:lnTo>
                <a:lnTo>
                  <a:pt x="2247328" y="0"/>
                </a:lnTo>
                <a:close/>
              </a:path>
            </a:pathLst>
          </a:custGeom>
          <a:solidFill>
            <a:srgbClr val="2E3B45"/>
          </a:solidFill>
        </p:spPr>
        <p:txBody>
          <a:bodyPr wrap="square" lIns="0" tIns="0" rIns="0" bIns="0" rtlCol="0"/>
          <a:lstStyle/>
          <a:p>
            <a:endParaRPr dirty="0"/>
          </a:p>
        </p:txBody>
      </p:sp>
      <p:sp>
        <p:nvSpPr>
          <p:cNvPr id="8" name="object 8"/>
          <p:cNvSpPr txBox="1"/>
          <p:nvPr/>
        </p:nvSpPr>
        <p:spPr>
          <a:xfrm>
            <a:off x="5743867" y="1497920"/>
            <a:ext cx="1674882" cy="7696290"/>
          </a:xfrm>
          <a:prstGeom prst="rect">
            <a:avLst/>
          </a:prstGeom>
        </p:spPr>
        <p:txBody>
          <a:bodyPr vert="vert" wrap="square" lIns="0" tIns="0" rIns="0" bIns="0" rtlCol="0">
            <a:spAutoFit/>
          </a:bodyPr>
          <a:lstStyle/>
          <a:p>
            <a:pPr marL="12700">
              <a:lnSpc>
                <a:spcPts val="14465"/>
              </a:lnSpc>
            </a:pPr>
            <a:r>
              <a:rPr lang="en-US" sz="9600" spc="580" dirty="0">
                <a:solidFill>
                  <a:srgbClr val="BDDAE4"/>
                </a:solidFill>
                <a:latin typeface="Arial"/>
                <a:cs typeface="Arial"/>
              </a:rPr>
              <a:t>Regulatory</a:t>
            </a:r>
            <a:endParaRPr sz="9600" dirty="0">
              <a:latin typeface="Arial"/>
              <a:cs typeface="Arial"/>
            </a:endParaRPr>
          </a:p>
        </p:txBody>
      </p:sp>
      <p:sp>
        <p:nvSpPr>
          <p:cNvPr id="10" name="object 10"/>
          <p:cNvSpPr/>
          <p:nvPr/>
        </p:nvSpPr>
        <p:spPr>
          <a:xfrm>
            <a:off x="0" y="8504352"/>
            <a:ext cx="8750" cy="2187651"/>
          </a:xfrm>
          <a:prstGeom prst="rect">
            <a:avLst/>
          </a:prstGeom>
          <a:blipFill>
            <a:blip r:embed="rId2" cstate="print"/>
            <a:stretch>
              <a:fillRect/>
            </a:stretch>
          </a:blipFill>
        </p:spPr>
        <p:txBody>
          <a:bodyPr wrap="square" lIns="0" tIns="0" rIns="0" bIns="0" rtlCol="0"/>
          <a:lstStyle/>
          <a:p>
            <a:endParaRPr dirty="0"/>
          </a:p>
        </p:txBody>
      </p:sp>
      <p:sp>
        <p:nvSpPr>
          <p:cNvPr id="13" name="TextBox 12">
            <a:extLst>
              <a:ext uri="{FF2B5EF4-FFF2-40B4-BE49-F238E27FC236}">
                <a16:creationId xmlns:a16="http://schemas.microsoft.com/office/drawing/2014/main" id="{5CA4DC22-A575-4416-9F67-B6F2E1B9FDF1}"/>
              </a:ext>
            </a:extLst>
          </p:cNvPr>
          <p:cNvSpPr txBox="1"/>
          <p:nvPr/>
        </p:nvSpPr>
        <p:spPr>
          <a:xfrm>
            <a:off x="137751" y="3062777"/>
            <a:ext cx="4368228" cy="584775"/>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rPr>
              <a:t>The Growth of Regulatory Intelligence</a:t>
            </a:r>
          </a:p>
        </p:txBody>
      </p:sp>
      <p:cxnSp>
        <p:nvCxnSpPr>
          <p:cNvPr id="17" name="Straight Connector 16">
            <a:extLst>
              <a:ext uri="{FF2B5EF4-FFF2-40B4-BE49-F238E27FC236}">
                <a16:creationId xmlns:a16="http://schemas.microsoft.com/office/drawing/2014/main" id="{B717F8B4-58D7-42F5-92E5-EF87F5FCE456}"/>
              </a:ext>
            </a:extLst>
          </p:cNvPr>
          <p:cNvCxnSpPr/>
          <p:nvPr/>
        </p:nvCxnSpPr>
        <p:spPr>
          <a:xfrm>
            <a:off x="164146" y="2998116"/>
            <a:ext cx="4315438"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569E642-0833-4D75-8D5E-C4A583EFB6D6}"/>
              </a:ext>
            </a:extLst>
          </p:cNvPr>
          <p:cNvSpPr txBox="1"/>
          <p:nvPr/>
        </p:nvSpPr>
        <p:spPr>
          <a:xfrm>
            <a:off x="4216445" y="971655"/>
            <a:ext cx="1214717" cy="307777"/>
          </a:xfrm>
          <a:prstGeom prst="rect">
            <a:avLst/>
          </a:prstGeom>
          <a:noFill/>
        </p:spPr>
        <p:txBody>
          <a:bodyPr wrap="square">
            <a:spAutoFit/>
          </a:bodyPr>
          <a:lstStyle/>
          <a:p>
            <a:r>
              <a:rPr lang="en-US" sz="1400" dirty="0">
                <a:hlinkClick r:id="rId3"/>
              </a:rPr>
              <a:t>Video Link </a:t>
            </a:r>
            <a:endParaRPr lang="en-US" sz="1400" dirty="0"/>
          </a:p>
        </p:txBody>
      </p:sp>
      <p:sp>
        <p:nvSpPr>
          <p:cNvPr id="4" name="TextBox 3">
            <a:extLst>
              <a:ext uri="{FF2B5EF4-FFF2-40B4-BE49-F238E27FC236}">
                <a16:creationId xmlns:a16="http://schemas.microsoft.com/office/drawing/2014/main" id="{E80C3F51-A3AE-448D-8D83-6A14CDB6A496}"/>
              </a:ext>
            </a:extLst>
          </p:cNvPr>
          <p:cNvSpPr txBox="1"/>
          <p:nvPr/>
        </p:nvSpPr>
        <p:spPr>
          <a:xfrm>
            <a:off x="316546" y="3647552"/>
            <a:ext cx="3894810" cy="2818336"/>
          </a:xfrm>
          <a:prstGeom prst="rect">
            <a:avLst/>
          </a:prstGeom>
          <a:noFill/>
        </p:spPr>
        <p:txBody>
          <a:bodyPr wrap="square" rtlCol="0">
            <a:spAutoFit/>
          </a:bodyPr>
          <a:lstStyle/>
          <a:p>
            <a:pPr marL="0" marR="0">
              <a:lnSpc>
                <a:spcPct val="107000"/>
              </a:lnSpc>
              <a:spcBef>
                <a:spcPts val="0"/>
              </a:spcBef>
              <a:spcAft>
                <a:spcPts val="800"/>
              </a:spcAft>
            </a:pPr>
            <a:r>
              <a:rPr lang="en-US" sz="900" b="1" dirty="0">
                <a:latin typeface="Verdana" panose="020B0604030504040204" pitchFamily="34" charset="0"/>
                <a:ea typeface="Verdana" panose="020B0604030504040204" pitchFamily="34" charset="0"/>
                <a:cs typeface="Times New Roman" panose="02020603050405020304" pitchFamily="18" charset="0"/>
              </a:rPr>
              <a:t>Darwin:  </a:t>
            </a:r>
            <a:r>
              <a:rPr lang="en-US" sz="900" dirty="0">
                <a:latin typeface="Verdana" panose="020B0604030504040204" pitchFamily="34" charset="0"/>
                <a:ea typeface="Verdana" panose="020B0604030504040204" pitchFamily="34" charset="0"/>
                <a:cs typeface="Times New Roman" panose="02020603050405020304" pitchFamily="18" charset="0"/>
              </a:rPr>
              <a:t>I’ve been hearing more and more about Regulatory Intelligence over the past couple of years.  Tell me about how you transitioned into that role. </a:t>
            </a:r>
          </a:p>
          <a:p>
            <a:pPr>
              <a:lnSpc>
                <a:spcPct val="107000"/>
              </a:lnSpc>
              <a:spcAft>
                <a:spcPts val="800"/>
              </a:spcAft>
            </a:pPr>
            <a:r>
              <a:rPr lang="en-US" sz="900" b="1" dirty="0">
                <a:latin typeface="Verdana" panose="020B0604030504040204" pitchFamily="34" charset="0"/>
                <a:ea typeface="Verdana" panose="020B0604030504040204" pitchFamily="34" charset="0"/>
                <a:cs typeface="Times New Roman" panose="02020603050405020304" pitchFamily="18" charset="0"/>
              </a:rPr>
              <a:t>René:  </a:t>
            </a:r>
            <a:r>
              <a:rPr lang="en-US" sz="900" dirty="0">
                <a:latin typeface="Verdana" panose="020B0604030504040204" pitchFamily="34" charset="0"/>
                <a:ea typeface="Verdana" panose="020B0604030504040204" pitchFamily="34" charset="0"/>
                <a:cs typeface="Times New Roman" panose="02020603050405020304" pitchFamily="18" charset="0"/>
              </a:rPr>
              <a:t>It was 2015 when I first heard the term Regulatory Intelligence and I was very excited about the sound of it and thought it was right up my alley.  I was doing submissions at the time and was fine doing them, but to see all the new things and be on top of what’s going on, what’s happening, what’s new today, and being the first person to read about it, analyze it and send it to the people whom the information impacts, that’s what I enjoy doing.</a:t>
            </a:r>
          </a:p>
          <a:p>
            <a:pPr>
              <a:lnSpc>
                <a:spcPct val="107000"/>
              </a:lnSpc>
              <a:spcAft>
                <a:spcPts val="800"/>
              </a:spcAft>
            </a:pPr>
            <a:r>
              <a:rPr lang="en-US" sz="900" dirty="0">
                <a:latin typeface="Verdana" panose="020B0604030504040204" pitchFamily="34" charset="0"/>
                <a:ea typeface="Verdana" panose="020B0604030504040204" pitchFamily="34" charset="0"/>
                <a:cs typeface="Times New Roman" panose="02020603050405020304" pitchFamily="18" charset="0"/>
              </a:rPr>
              <a:t> (Continue to video links)</a:t>
            </a:r>
          </a:p>
          <a:p>
            <a:pPr marL="0" marR="0">
              <a:lnSpc>
                <a:spcPct val="107000"/>
              </a:lnSpc>
              <a:spcBef>
                <a:spcPts val="0"/>
              </a:spcBef>
              <a:spcAft>
                <a:spcPts val="800"/>
              </a:spcAft>
            </a:pPr>
            <a:endParaRPr lang="en-US" sz="900" dirty="0">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endParaRPr lang="en-US" sz="900" dirty="0">
              <a:effectLst/>
              <a:latin typeface="Verdana" panose="020B0604030504040204" pitchFamily="34" charset="0"/>
              <a:ea typeface="Verdana" panose="020B0604030504040204" pitchFamily="34" charset="0"/>
              <a:cs typeface="Times New Roman" panose="02020603050405020304" pitchFamily="18" charset="0"/>
            </a:endParaRPr>
          </a:p>
          <a:p>
            <a:endParaRPr lang="en-US" sz="900" dirty="0"/>
          </a:p>
        </p:txBody>
      </p:sp>
      <p:sp>
        <p:nvSpPr>
          <p:cNvPr id="18" name="TextBox 17">
            <a:extLst>
              <a:ext uri="{FF2B5EF4-FFF2-40B4-BE49-F238E27FC236}">
                <a16:creationId xmlns:a16="http://schemas.microsoft.com/office/drawing/2014/main" id="{6B0B1628-DDC2-41B6-9413-03DF80A037F4}"/>
              </a:ext>
            </a:extLst>
          </p:cNvPr>
          <p:cNvSpPr txBox="1"/>
          <p:nvPr/>
        </p:nvSpPr>
        <p:spPr>
          <a:xfrm>
            <a:off x="275521" y="676528"/>
            <a:ext cx="3995530" cy="2099806"/>
          </a:xfrm>
          <a:prstGeom prst="rect">
            <a:avLst/>
          </a:prstGeom>
          <a:noFill/>
        </p:spPr>
        <p:txBody>
          <a:bodyPr wrap="square">
            <a:spAutoFit/>
          </a:bodyPr>
          <a:lstStyle/>
          <a:p>
            <a:pPr marL="0" marR="0">
              <a:spcBef>
                <a:spcPts val="0"/>
              </a:spcBef>
              <a:spcAft>
                <a:spcPts val="800"/>
              </a:spcAft>
            </a:pPr>
            <a:r>
              <a:rPr lang="en-US" sz="900" b="1" dirty="0">
                <a:effectLst/>
                <a:latin typeface="Verdana" panose="020B0604030504040204" pitchFamily="34" charset="0"/>
                <a:ea typeface="Calibri" panose="020F0502020204030204" pitchFamily="34" charset="0"/>
                <a:cs typeface="Times New Roman" panose="02020603050405020304" pitchFamily="18" charset="0"/>
              </a:rPr>
              <a:t>René:  </a:t>
            </a:r>
            <a:r>
              <a:rPr lang="en-US" sz="900" dirty="0">
                <a:effectLst/>
                <a:latin typeface="Verdana" panose="020B0604030504040204" pitchFamily="34" charset="0"/>
                <a:ea typeface="Calibri" panose="020F0502020204030204" pitchFamily="34" charset="0"/>
                <a:cs typeface="Times New Roman" panose="02020603050405020304" pitchFamily="18" charset="0"/>
              </a:rPr>
              <a:t>Regulatory Intelligence is keeping up with all the changes that would impact your products or your industry or your jurisdictions that you market your product. We know that those things change all the time, all the regulations, all the requirements they're constantly changing and how are you keeping up with those. </a:t>
            </a:r>
            <a:r>
              <a:rPr lang="en-US" sz="900" dirty="0">
                <a:latin typeface="Verdana" panose="020B0604030504040204" pitchFamily="34" charset="0"/>
                <a:ea typeface="Calibri" panose="020F0502020204030204" pitchFamily="34" charset="0"/>
                <a:cs typeface="Times New Roman" panose="02020603050405020304" pitchFamily="18" charset="0"/>
              </a:rPr>
              <a:t>I</a:t>
            </a:r>
            <a:r>
              <a:rPr lang="en-US" sz="900" dirty="0">
                <a:effectLst/>
                <a:latin typeface="Verdana" panose="020B0604030504040204" pitchFamily="34" charset="0"/>
                <a:ea typeface="Calibri" panose="020F0502020204030204" pitchFamily="34" charset="0"/>
                <a:cs typeface="Times New Roman" panose="02020603050405020304" pitchFamily="18" charset="0"/>
              </a:rPr>
              <a:t>t's keeping up with that fire hose of information changes that are coming at you every day. </a:t>
            </a:r>
            <a:endParaRPr lang="en-US" sz="900" dirty="0">
              <a:latin typeface="Verdana" panose="020B060403050404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900" dirty="0">
                <a:effectLst/>
                <a:latin typeface="Verdana" panose="020B0604030504040204" pitchFamily="34" charset="0"/>
                <a:ea typeface="Calibri" panose="020F0502020204030204" pitchFamily="34" charset="0"/>
                <a:cs typeface="Times New Roman" panose="02020603050405020304" pitchFamily="18" charset="0"/>
              </a:rPr>
              <a:t>Then, how do you use that strategically?</a:t>
            </a: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r>
              <a:rPr lang="en-US" sz="900" dirty="0">
                <a:latin typeface="Verdana" panose="020B0604030504040204" pitchFamily="34" charset="0"/>
                <a:ea typeface="Calibri" panose="020F0502020204030204" pitchFamily="34" charset="0"/>
                <a:cs typeface="Times New Roman" panose="02020603050405020304" pitchFamily="18" charset="0"/>
              </a:rPr>
              <a:t>Y</a:t>
            </a:r>
            <a:r>
              <a:rPr lang="en-US" sz="900" dirty="0">
                <a:effectLst/>
                <a:latin typeface="Verdana" panose="020B0604030504040204" pitchFamily="34" charset="0"/>
                <a:ea typeface="Calibri" panose="020F0502020204030204" pitchFamily="34" charset="0"/>
                <a:cs typeface="Times New Roman" panose="02020603050405020304" pitchFamily="18" charset="0"/>
              </a:rPr>
              <a:t>ou must have a regulatory strategy of how you're keeping up with all these changes and then you can use it to influence policy and requirements.</a:t>
            </a:r>
          </a:p>
          <a:p>
            <a:pPr marL="0" marR="0">
              <a:lnSpc>
                <a:spcPct val="107000"/>
              </a:lnSpc>
              <a:spcBef>
                <a:spcPts val="0"/>
              </a:spcBef>
              <a:spcAft>
                <a:spcPts val="800"/>
              </a:spcAft>
            </a:pPr>
            <a:r>
              <a:rPr lang="en-US" sz="900" dirty="0">
                <a:effectLst/>
                <a:latin typeface="Verdana" panose="020B0604030504040204" pitchFamily="34" charset="0"/>
                <a:ea typeface="Calibri" panose="020F0502020204030204" pitchFamily="34" charset="0"/>
                <a:cs typeface="Times New Roman" panose="02020603050405020304" pitchFamily="18" charset="0"/>
              </a:rPr>
              <a:t> (Continue to video links)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12E07160-3996-4F07-B5AC-8E9A4E4440C4}"/>
              </a:ext>
            </a:extLst>
          </p:cNvPr>
          <p:cNvSpPr txBox="1"/>
          <p:nvPr/>
        </p:nvSpPr>
        <p:spPr>
          <a:xfrm>
            <a:off x="4154652" y="3783896"/>
            <a:ext cx="1214716" cy="276999"/>
          </a:xfrm>
          <a:prstGeom prst="rect">
            <a:avLst/>
          </a:prstGeom>
          <a:noFill/>
        </p:spPr>
        <p:txBody>
          <a:bodyPr wrap="square">
            <a:spAutoFit/>
          </a:bodyPr>
          <a:lstStyle/>
          <a:p>
            <a:r>
              <a:rPr lang="en-US" sz="1200" dirty="0">
                <a:latin typeface="Verdana" panose="020B0604030504040204" pitchFamily="34" charset="0"/>
                <a:ea typeface="Verdana" panose="020B0604030504040204" pitchFamily="34" charset="0"/>
                <a:hlinkClick r:id="rId4"/>
              </a:rPr>
              <a:t>Video Link </a:t>
            </a:r>
            <a:endParaRPr lang="en-US" sz="1200" dirty="0">
              <a:latin typeface="Verdana" panose="020B0604030504040204" pitchFamily="34" charset="0"/>
              <a:ea typeface="Verdana" panose="020B0604030504040204" pitchFamily="34" charset="0"/>
            </a:endParaRPr>
          </a:p>
        </p:txBody>
      </p:sp>
      <p:cxnSp>
        <p:nvCxnSpPr>
          <p:cNvPr id="14" name="Straight Connector 13">
            <a:extLst>
              <a:ext uri="{FF2B5EF4-FFF2-40B4-BE49-F238E27FC236}">
                <a16:creationId xmlns:a16="http://schemas.microsoft.com/office/drawing/2014/main" id="{2A701807-D8BF-424A-8E03-8BBEAC56A6B6}"/>
              </a:ext>
            </a:extLst>
          </p:cNvPr>
          <p:cNvCxnSpPr/>
          <p:nvPr/>
        </p:nvCxnSpPr>
        <p:spPr>
          <a:xfrm>
            <a:off x="190541" y="6010448"/>
            <a:ext cx="431543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FC90ABD-D6D6-4EE6-AFC1-B9B0C43D5F88}"/>
              </a:ext>
            </a:extLst>
          </p:cNvPr>
          <p:cNvSpPr txBox="1"/>
          <p:nvPr/>
        </p:nvSpPr>
        <p:spPr>
          <a:xfrm>
            <a:off x="298100" y="6220544"/>
            <a:ext cx="4368228" cy="338554"/>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rPr>
              <a:t>Moving into Regulatory Intelligence</a:t>
            </a:r>
          </a:p>
        </p:txBody>
      </p:sp>
      <p:sp>
        <p:nvSpPr>
          <p:cNvPr id="19" name="TextBox 18">
            <a:extLst>
              <a:ext uri="{FF2B5EF4-FFF2-40B4-BE49-F238E27FC236}">
                <a16:creationId xmlns:a16="http://schemas.microsoft.com/office/drawing/2014/main" id="{53187291-CB22-4299-8C07-5FF3A71447A0}"/>
              </a:ext>
            </a:extLst>
          </p:cNvPr>
          <p:cNvSpPr txBox="1"/>
          <p:nvPr/>
        </p:nvSpPr>
        <p:spPr>
          <a:xfrm>
            <a:off x="444500" y="6758762"/>
            <a:ext cx="3894810" cy="2715743"/>
          </a:xfrm>
          <a:prstGeom prst="rect">
            <a:avLst/>
          </a:prstGeom>
          <a:noFill/>
        </p:spPr>
        <p:txBody>
          <a:bodyPr wrap="square" rtlCol="0">
            <a:spAutoFit/>
          </a:bodyPr>
          <a:lstStyle/>
          <a:p>
            <a:pPr marL="0" marR="0">
              <a:lnSpc>
                <a:spcPct val="107000"/>
              </a:lnSpc>
              <a:spcBef>
                <a:spcPts val="0"/>
              </a:spcBef>
              <a:spcAft>
                <a:spcPts val="800"/>
              </a:spcAft>
            </a:pPr>
            <a:r>
              <a:rPr lang="en-US" sz="900" b="1" dirty="0">
                <a:latin typeface="Verdana" panose="020B0604030504040204" pitchFamily="34" charset="0"/>
                <a:ea typeface="Verdana" panose="020B0604030504040204" pitchFamily="34" charset="0"/>
                <a:cs typeface="Times New Roman" panose="02020603050405020304" pitchFamily="18" charset="0"/>
              </a:rPr>
              <a:t>Darwin:  </a:t>
            </a:r>
            <a:r>
              <a:rPr lang="en-US" sz="900" dirty="0">
                <a:latin typeface="Verdana" panose="020B0604030504040204" pitchFamily="34" charset="0"/>
                <a:ea typeface="Verdana" panose="020B0604030504040204" pitchFamily="34" charset="0"/>
                <a:cs typeface="Times New Roman" panose="02020603050405020304" pitchFamily="18" charset="0"/>
              </a:rPr>
              <a:t>You were in Radiation Oncology, </a:t>
            </a:r>
            <a:r>
              <a:rPr lang="en-US" sz="900" dirty="0" err="1">
                <a:latin typeface="Verdana" panose="020B0604030504040204" pitchFamily="34" charset="0"/>
                <a:ea typeface="Verdana" panose="020B0604030504040204" pitchFamily="34" charset="0"/>
                <a:cs typeface="Times New Roman" panose="02020603050405020304" pitchFamily="18" charset="0"/>
              </a:rPr>
              <a:t>Medtech</a:t>
            </a:r>
            <a:r>
              <a:rPr lang="en-US" sz="900" dirty="0">
                <a:latin typeface="Verdana" panose="020B0604030504040204" pitchFamily="34" charset="0"/>
                <a:ea typeface="Verdana" panose="020B0604030504040204" pitchFamily="34" charset="0"/>
                <a:cs typeface="Times New Roman" panose="02020603050405020304" pitchFamily="18" charset="0"/>
              </a:rPr>
              <a:t> doing submissions, then you moved to Regulatory Intelligence, tell us how that move happened.</a:t>
            </a:r>
          </a:p>
          <a:p>
            <a:pPr marL="0" marR="0">
              <a:lnSpc>
                <a:spcPct val="107000"/>
              </a:lnSpc>
              <a:spcBef>
                <a:spcPts val="0"/>
              </a:spcBef>
              <a:spcAft>
                <a:spcPts val="800"/>
              </a:spcAft>
            </a:pPr>
            <a:r>
              <a:rPr lang="en-US" sz="900" b="1" dirty="0">
                <a:latin typeface="Verdana" panose="020B0604030504040204" pitchFamily="34" charset="0"/>
                <a:ea typeface="Verdana" panose="020B0604030504040204" pitchFamily="34" charset="0"/>
                <a:cs typeface="Times New Roman" panose="02020603050405020304" pitchFamily="18" charset="0"/>
              </a:rPr>
              <a:t>René: </a:t>
            </a:r>
            <a:r>
              <a:rPr lang="en-US" sz="900" dirty="0">
                <a:latin typeface="Verdana" panose="020B0604030504040204" pitchFamily="34" charset="0"/>
                <a:ea typeface="Verdana" panose="020B0604030504040204" pitchFamily="34" charset="0"/>
                <a:cs typeface="Times New Roman" panose="02020603050405020304" pitchFamily="18" charset="0"/>
              </a:rPr>
              <a:t>When I started looking for a new position, I was looking for something in Regulatory Intelligence and this position opened up at Hologic in Massachusetts and a tiny part of my position was to try to start a Regulatory Intelligence Program at Hologic.  So, that is what drew me in because it was something I wanted to do and this position allowed me to “plant the seed” and turn it into an entire department.  I started 3 1/2 years ago with a small RI department, and it’s grown into a department of its own.</a:t>
            </a:r>
          </a:p>
          <a:p>
            <a:pPr marL="0" marR="0">
              <a:lnSpc>
                <a:spcPct val="107000"/>
              </a:lnSpc>
              <a:spcBef>
                <a:spcPts val="0"/>
              </a:spcBef>
              <a:spcAft>
                <a:spcPts val="800"/>
              </a:spcAft>
            </a:pPr>
            <a:r>
              <a:rPr lang="en-US" sz="900" dirty="0">
                <a:latin typeface="Verdana" panose="020B0604030504040204" pitchFamily="34" charset="0"/>
                <a:ea typeface="Verdana" panose="020B0604030504040204" pitchFamily="34" charset="0"/>
                <a:cs typeface="Times New Roman" panose="02020603050405020304" pitchFamily="18" charset="0"/>
              </a:rPr>
              <a:t>(Continue to video links)</a:t>
            </a:r>
          </a:p>
          <a:p>
            <a:pPr marL="0" marR="0">
              <a:lnSpc>
                <a:spcPct val="107000"/>
              </a:lnSpc>
              <a:spcBef>
                <a:spcPts val="0"/>
              </a:spcBef>
              <a:spcAft>
                <a:spcPts val="800"/>
              </a:spcAft>
            </a:pPr>
            <a:endParaRPr lang="en-US" sz="900" dirty="0">
              <a:effectLst/>
              <a:latin typeface="Verdana" panose="020B0604030504040204" pitchFamily="34" charset="0"/>
              <a:ea typeface="Verdana" panose="020B0604030504040204" pitchFamily="34" charset="0"/>
              <a:cs typeface="Times New Roman" panose="02020603050405020304" pitchFamily="18" charset="0"/>
            </a:endParaRPr>
          </a:p>
          <a:p>
            <a:endParaRPr lang="en-US" sz="900" dirty="0"/>
          </a:p>
        </p:txBody>
      </p:sp>
      <p:sp>
        <p:nvSpPr>
          <p:cNvPr id="21" name="TextBox 20">
            <a:extLst>
              <a:ext uri="{FF2B5EF4-FFF2-40B4-BE49-F238E27FC236}">
                <a16:creationId xmlns:a16="http://schemas.microsoft.com/office/drawing/2014/main" id="{1A106078-F0E7-475E-8E2B-778164286D12}"/>
              </a:ext>
            </a:extLst>
          </p:cNvPr>
          <p:cNvSpPr txBox="1"/>
          <p:nvPr/>
        </p:nvSpPr>
        <p:spPr>
          <a:xfrm>
            <a:off x="4166207" y="7105649"/>
            <a:ext cx="1214716" cy="276999"/>
          </a:xfrm>
          <a:prstGeom prst="rect">
            <a:avLst/>
          </a:prstGeom>
          <a:noFill/>
        </p:spPr>
        <p:txBody>
          <a:bodyPr wrap="square">
            <a:spAutoFit/>
          </a:bodyPr>
          <a:lstStyle/>
          <a:p>
            <a:r>
              <a:rPr lang="en-US" sz="1200" dirty="0">
                <a:latin typeface="Verdana" panose="020B0604030504040204" pitchFamily="34" charset="0"/>
                <a:ea typeface="Verdana" panose="020B0604030504040204" pitchFamily="34" charset="0"/>
                <a:hlinkClick r:id="rId5"/>
              </a:rPr>
              <a:t>Video Link </a:t>
            </a:r>
            <a:endParaRPr lang="en-US" sz="1200" dirty="0">
              <a:latin typeface="Verdana" panose="020B0604030504040204" pitchFamily="34" charset="0"/>
              <a:ea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 y="1270"/>
            <a:ext cx="7554595" cy="10692130"/>
          </a:xfrm>
          <a:custGeom>
            <a:avLst/>
            <a:gdLst/>
            <a:ahLst/>
            <a:cxnLst/>
            <a:rect l="l" t="t" r="r" b="b"/>
            <a:pathLst>
              <a:path w="7554595" h="10692130">
                <a:moveTo>
                  <a:pt x="7554302" y="0"/>
                </a:moveTo>
                <a:lnTo>
                  <a:pt x="0" y="0"/>
                </a:lnTo>
                <a:lnTo>
                  <a:pt x="0" y="10692003"/>
                </a:lnTo>
                <a:lnTo>
                  <a:pt x="7554302" y="10692003"/>
                </a:lnTo>
                <a:lnTo>
                  <a:pt x="7554302" y="0"/>
                </a:lnTo>
                <a:close/>
              </a:path>
            </a:pathLst>
          </a:custGeom>
          <a:solidFill>
            <a:srgbClr val="BDDAE4"/>
          </a:solidFill>
        </p:spPr>
        <p:txBody>
          <a:bodyPr wrap="square" lIns="0" tIns="0" rIns="0" bIns="0" rtlCol="0"/>
          <a:lstStyle/>
          <a:p>
            <a:endParaRPr lang="en-US" dirty="0"/>
          </a:p>
        </p:txBody>
      </p:sp>
      <p:sp>
        <p:nvSpPr>
          <p:cNvPr id="3" name="object 3"/>
          <p:cNvSpPr txBox="1"/>
          <p:nvPr/>
        </p:nvSpPr>
        <p:spPr>
          <a:xfrm>
            <a:off x="5709595" y="340184"/>
            <a:ext cx="1859483" cy="10013032"/>
          </a:xfrm>
          <a:prstGeom prst="rect">
            <a:avLst/>
          </a:prstGeom>
        </p:spPr>
        <p:txBody>
          <a:bodyPr vert="vert" wrap="square" lIns="0" tIns="0" rIns="0" bIns="0" rtlCol="0">
            <a:spAutoFit/>
          </a:bodyPr>
          <a:lstStyle/>
          <a:p>
            <a:pPr marL="12700" algn="ctr">
              <a:lnSpc>
                <a:spcPts val="14465"/>
              </a:lnSpc>
            </a:pPr>
            <a:r>
              <a:rPr lang="en-US" sz="12600" dirty="0">
                <a:solidFill>
                  <a:srgbClr val="A2D2E6"/>
                </a:solidFill>
                <a:latin typeface="Arial"/>
                <a:cs typeface="Arial"/>
              </a:rPr>
              <a:t>Intelligence</a:t>
            </a:r>
            <a:endParaRPr sz="12600" dirty="0">
              <a:latin typeface="Arial"/>
              <a:cs typeface="Arial"/>
            </a:endParaRPr>
          </a:p>
        </p:txBody>
      </p:sp>
      <p:sp>
        <p:nvSpPr>
          <p:cNvPr id="4" name="TextBox 3">
            <a:extLst>
              <a:ext uri="{FF2B5EF4-FFF2-40B4-BE49-F238E27FC236}">
                <a16:creationId xmlns:a16="http://schemas.microsoft.com/office/drawing/2014/main" id="{D4B77AB1-CE07-4136-952D-4117038D8EEB}"/>
              </a:ext>
            </a:extLst>
          </p:cNvPr>
          <p:cNvSpPr txBox="1"/>
          <p:nvPr/>
        </p:nvSpPr>
        <p:spPr>
          <a:xfrm>
            <a:off x="4521142" y="1228621"/>
            <a:ext cx="1188453"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hlinkClick r:id="rId2"/>
              </a:rPr>
              <a:t>Video</a:t>
            </a:r>
            <a:r>
              <a:rPr lang="en-US" sz="1200" dirty="0">
                <a:latin typeface="Verdana" panose="020B0604030504040204" pitchFamily="34" charset="0"/>
                <a:ea typeface="Verdana" panose="020B0604030504040204" pitchFamily="34" charset="0"/>
              </a:rPr>
              <a:t> </a:t>
            </a:r>
          </a:p>
        </p:txBody>
      </p:sp>
      <p:sp>
        <p:nvSpPr>
          <p:cNvPr id="12" name="TextBox 11">
            <a:extLst>
              <a:ext uri="{FF2B5EF4-FFF2-40B4-BE49-F238E27FC236}">
                <a16:creationId xmlns:a16="http://schemas.microsoft.com/office/drawing/2014/main" id="{9960884A-004A-4053-939D-E9D42AA6278A}"/>
              </a:ext>
            </a:extLst>
          </p:cNvPr>
          <p:cNvSpPr txBox="1"/>
          <p:nvPr/>
        </p:nvSpPr>
        <p:spPr>
          <a:xfrm>
            <a:off x="76912" y="387980"/>
            <a:ext cx="4368228" cy="338554"/>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rPr>
              <a:t>Interesting Career Path</a:t>
            </a:r>
          </a:p>
        </p:txBody>
      </p:sp>
      <p:sp>
        <p:nvSpPr>
          <p:cNvPr id="16" name="TextBox 15">
            <a:extLst>
              <a:ext uri="{FF2B5EF4-FFF2-40B4-BE49-F238E27FC236}">
                <a16:creationId xmlns:a16="http://schemas.microsoft.com/office/drawing/2014/main" id="{2B0D04C2-4B0D-4266-BCAE-CAF76420E9AC}"/>
              </a:ext>
            </a:extLst>
          </p:cNvPr>
          <p:cNvSpPr txBox="1"/>
          <p:nvPr/>
        </p:nvSpPr>
        <p:spPr>
          <a:xfrm>
            <a:off x="276848" y="1097835"/>
            <a:ext cx="4315437" cy="1862626"/>
          </a:xfrm>
          <a:prstGeom prst="rect">
            <a:avLst/>
          </a:prstGeom>
          <a:noFill/>
        </p:spPr>
        <p:txBody>
          <a:bodyPr wrap="square">
            <a:spAutoFit/>
          </a:bodyPr>
          <a:lstStyle/>
          <a:p>
            <a:pPr>
              <a:lnSpc>
                <a:spcPct val="107000"/>
              </a:lnSpc>
            </a:pPr>
            <a:r>
              <a:rPr lang="en-US" sz="900" b="1" dirty="0">
                <a:latin typeface="Verdana" panose="020B0604030504040204" pitchFamily="34" charset="0"/>
                <a:ea typeface="Verdana" panose="020B0604030504040204" pitchFamily="34" charset="0"/>
              </a:rPr>
              <a:t>Darwin: </a:t>
            </a:r>
            <a:r>
              <a:rPr lang="en-US" sz="900" dirty="0">
                <a:latin typeface="Verdana" panose="020B0604030504040204" pitchFamily="34" charset="0"/>
                <a:ea typeface="Verdana" panose="020B0604030504040204" pitchFamily="34" charset="0"/>
              </a:rPr>
              <a:t>Your career path is very unique and intriguing, so tell us how you went from Aerospace to </a:t>
            </a:r>
            <a:r>
              <a:rPr lang="en-US" sz="900" dirty="0" err="1">
                <a:latin typeface="Verdana" panose="020B0604030504040204" pitchFamily="34" charset="0"/>
                <a:ea typeface="Verdana" panose="020B0604030504040204" pitchFamily="34" charset="0"/>
              </a:rPr>
              <a:t>Medtech</a:t>
            </a:r>
            <a:r>
              <a:rPr lang="en-US" sz="900" dirty="0">
                <a:latin typeface="Verdana" panose="020B0604030504040204" pitchFamily="34" charset="0"/>
                <a:ea typeface="Verdana" panose="020B0604030504040204" pitchFamily="34" charset="0"/>
              </a:rPr>
              <a:t>.</a:t>
            </a:r>
          </a:p>
          <a:p>
            <a:pPr>
              <a:lnSpc>
                <a:spcPct val="107000"/>
              </a:lnSpc>
            </a:pPr>
            <a:endParaRPr lang="en-US" sz="900" b="1" dirty="0">
              <a:latin typeface="Verdana" panose="020B0604030504040204" pitchFamily="34" charset="0"/>
              <a:ea typeface="Verdana" panose="020B0604030504040204" pitchFamily="34" charset="0"/>
            </a:endParaRPr>
          </a:p>
          <a:p>
            <a:pPr>
              <a:lnSpc>
                <a:spcPct val="107000"/>
              </a:lnSpc>
            </a:pPr>
            <a:r>
              <a:rPr lang="en-US" sz="900" b="1" dirty="0">
                <a:latin typeface="Verdana" panose="020B0604030504040204" pitchFamily="34" charset="0"/>
                <a:ea typeface="Verdana" panose="020B0604030504040204" pitchFamily="34" charset="0"/>
              </a:rPr>
              <a:t>René:  </a:t>
            </a:r>
            <a:r>
              <a:rPr lang="en-US" sz="900" dirty="0">
                <a:latin typeface="Verdana" panose="020B0604030504040204" pitchFamily="34" charset="0"/>
                <a:ea typeface="Verdana" panose="020B0604030504040204" pitchFamily="34" charset="0"/>
              </a:rPr>
              <a:t>I have a Master’s Degree in Physics and I worked at the Space Center for several years, however in 2008 the economy took a dive and I was laid off.  With no prospects of getting another Aerospace job, a friend told me about a Medical Device company in a small town that was hiring Physicists.  I called up one of their physicists and took them out to lunch to pick their brains on what is medical physics.  After lunch I went to the HR department and asked if they were hiring, I got an interview and worked there for 10 years. </a:t>
            </a:r>
            <a:endParaRPr lang="en-US" sz="900" b="1" dirty="0">
              <a:latin typeface="Verdana" panose="020B0604030504040204" pitchFamily="34" charset="0"/>
              <a:ea typeface="Verdana" panose="020B0604030504040204" pitchFamily="34" charset="0"/>
            </a:endParaRPr>
          </a:p>
          <a:p>
            <a:pPr>
              <a:lnSpc>
                <a:spcPct val="107000"/>
              </a:lnSpc>
            </a:pPr>
            <a:r>
              <a:rPr lang="en-US" sz="900" dirty="0">
                <a:latin typeface="Verdana" panose="020B0604030504040204" pitchFamily="34" charset="0"/>
                <a:ea typeface="Verdana" panose="020B0604030504040204" pitchFamily="34" charset="0"/>
              </a:rPr>
              <a:t>(Continue to video links)</a:t>
            </a:r>
            <a:endParaRPr lang="en-US" dirty="0"/>
          </a:p>
        </p:txBody>
      </p:sp>
      <p:sp>
        <p:nvSpPr>
          <p:cNvPr id="19" name="TextBox 18">
            <a:hlinkClick r:id="rId3"/>
            <a:extLst>
              <a:ext uri="{FF2B5EF4-FFF2-40B4-BE49-F238E27FC236}">
                <a16:creationId xmlns:a16="http://schemas.microsoft.com/office/drawing/2014/main" id="{6631EF41-5F47-4975-B93A-CA0F23FAEEAA}"/>
              </a:ext>
            </a:extLst>
          </p:cNvPr>
          <p:cNvSpPr txBox="1"/>
          <p:nvPr/>
        </p:nvSpPr>
        <p:spPr>
          <a:xfrm>
            <a:off x="4521142" y="4384940"/>
            <a:ext cx="1188453"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hlinkClick r:id="rId3"/>
              </a:rPr>
              <a:t>Video Link </a:t>
            </a:r>
            <a:endParaRPr lang="en-US" sz="1200" dirty="0">
              <a:latin typeface="Verdana" panose="020B0604030504040204" pitchFamily="34" charset="0"/>
              <a:ea typeface="Verdana" panose="020B0604030504040204" pitchFamily="34" charset="0"/>
            </a:endParaRPr>
          </a:p>
        </p:txBody>
      </p:sp>
      <p:sp>
        <p:nvSpPr>
          <p:cNvPr id="23" name="TextBox 22">
            <a:extLst>
              <a:ext uri="{FF2B5EF4-FFF2-40B4-BE49-F238E27FC236}">
                <a16:creationId xmlns:a16="http://schemas.microsoft.com/office/drawing/2014/main" id="{C4F9D461-FCE1-4BDC-B8DA-9681D4C945D9}"/>
              </a:ext>
            </a:extLst>
          </p:cNvPr>
          <p:cNvSpPr txBox="1"/>
          <p:nvPr/>
        </p:nvSpPr>
        <p:spPr>
          <a:xfrm>
            <a:off x="0" y="7539386"/>
            <a:ext cx="4749282" cy="338554"/>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rPr>
              <a:t>Regulatory Intelligence – Policy side</a:t>
            </a:r>
          </a:p>
        </p:txBody>
      </p:sp>
      <p:sp>
        <p:nvSpPr>
          <p:cNvPr id="5" name="TextBox 4">
            <a:extLst>
              <a:ext uri="{FF2B5EF4-FFF2-40B4-BE49-F238E27FC236}">
                <a16:creationId xmlns:a16="http://schemas.microsoft.com/office/drawing/2014/main" id="{5F45352D-3584-427A-9C84-89CF7B46155C}"/>
              </a:ext>
            </a:extLst>
          </p:cNvPr>
          <p:cNvSpPr txBox="1"/>
          <p:nvPr/>
        </p:nvSpPr>
        <p:spPr>
          <a:xfrm>
            <a:off x="276848" y="8100375"/>
            <a:ext cx="4168292" cy="2169825"/>
          </a:xfrm>
          <a:prstGeom prst="rect">
            <a:avLst/>
          </a:prstGeom>
          <a:noFill/>
        </p:spPr>
        <p:txBody>
          <a:bodyPr wrap="square" rtlCol="0">
            <a:spAutoFit/>
          </a:bodyPr>
          <a:lstStyle/>
          <a:p>
            <a:r>
              <a:rPr lang="en-US" sz="900" b="1" dirty="0">
                <a:latin typeface="Verdana" panose="020B0604030504040204" pitchFamily="34" charset="0"/>
                <a:ea typeface="Verdana" panose="020B0604030504040204" pitchFamily="34" charset="0"/>
              </a:rPr>
              <a:t>René: </a:t>
            </a:r>
            <a:r>
              <a:rPr lang="en-US" sz="900" dirty="0">
                <a:latin typeface="Verdana" panose="020B0604030504040204" pitchFamily="34" charset="0"/>
                <a:ea typeface="Verdana" panose="020B0604030504040204" pitchFamily="34" charset="0"/>
              </a:rPr>
              <a:t>On the policy side, more mature companies feel they have the compliance side under control now they want to move into how to get even more in front of these changes and influence or help write the laws and regulations that are changing.  How can we be involved in that, how can we have an opinion, how can we be a part of all that and get the total upfront knowledge instead of waiting for the information to be sent out.  Being involved in these meetings and helping write the laws and regulations is to your advantage. Giving your opinions and trying to influence them and getting that upfront knowledge.  </a:t>
            </a:r>
          </a:p>
          <a:p>
            <a:endParaRPr lang="en-US" sz="900" b="1" dirty="0">
              <a:latin typeface="Verdana" panose="020B0604030504040204" pitchFamily="34" charset="0"/>
              <a:ea typeface="Verdana" panose="020B0604030504040204" pitchFamily="34" charset="0"/>
            </a:endParaRPr>
          </a:p>
          <a:p>
            <a:r>
              <a:rPr lang="en-US" sz="900" b="1" dirty="0">
                <a:latin typeface="Verdana" panose="020B0604030504040204" pitchFamily="34" charset="0"/>
                <a:ea typeface="Verdana" panose="020B0604030504040204" pitchFamily="34" charset="0"/>
              </a:rPr>
              <a:t>Darwin</a:t>
            </a:r>
            <a:r>
              <a:rPr lang="en-US" sz="900" dirty="0">
                <a:latin typeface="Verdana" panose="020B0604030504040204" pitchFamily="34" charset="0"/>
                <a:ea typeface="Verdana" panose="020B0604030504040204" pitchFamily="34" charset="0"/>
              </a:rPr>
              <a:t>:  Proactive versus reactive and the opportunity costs are significant.</a:t>
            </a:r>
          </a:p>
          <a:p>
            <a:endParaRPr lang="en-US" sz="900" b="1" dirty="0">
              <a:latin typeface="Verdana" panose="020B0604030504040204" pitchFamily="34" charset="0"/>
              <a:ea typeface="Verdana" panose="020B0604030504040204" pitchFamily="34" charset="0"/>
            </a:endParaRPr>
          </a:p>
          <a:p>
            <a:r>
              <a:rPr lang="en-US" sz="900" dirty="0">
                <a:latin typeface="Verdana" panose="020B0604030504040204" pitchFamily="34" charset="0"/>
                <a:ea typeface="Verdana" panose="020B0604030504040204" pitchFamily="34" charset="0"/>
              </a:rPr>
              <a:t>(Continue to video links)</a:t>
            </a:r>
          </a:p>
        </p:txBody>
      </p:sp>
      <p:sp>
        <p:nvSpPr>
          <p:cNvPr id="25" name="TextBox 24">
            <a:hlinkClick r:id="rId4"/>
            <a:extLst>
              <a:ext uri="{FF2B5EF4-FFF2-40B4-BE49-F238E27FC236}">
                <a16:creationId xmlns:a16="http://schemas.microsoft.com/office/drawing/2014/main" id="{E3634F44-626C-41E6-A04C-9F45049E8395}"/>
              </a:ext>
            </a:extLst>
          </p:cNvPr>
          <p:cNvSpPr txBox="1"/>
          <p:nvPr/>
        </p:nvSpPr>
        <p:spPr>
          <a:xfrm>
            <a:off x="4592285" y="8751964"/>
            <a:ext cx="1102827"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hlinkClick r:id="rId5"/>
              </a:rPr>
              <a:t>Video Link</a:t>
            </a:r>
            <a:endParaRPr lang="en-US" sz="1200" dirty="0">
              <a:latin typeface="Verdana" panose="020B0604030504040204" pitchFamily="34" charset="0"/>
              <a:ea typeface="Verdana" panose="020B0604030504040204" pitchFamily="34" charset="0"/>
            </a:endParaRPr>
          </a:p>
        </p:txBody>
      </p:sp>
      <p:cxnSp>
        <p:nvCxnSpPr>
          <p:cNvPr id="13" name="Straight Connector 12">
            <a:extLst>
              <a:ext uri="{FF2B5EF4-FFF2-40B4-BE49-F238E27FC236}">
                <a16:creationId xmlns:a16="http://schemas.microsoft.com/office/drawing/2014/main" id="{675CF9A0-036F-4260-BBB5-2B9A9C680738}"/>
              </a:ext>
            </a:extLst>
          </p:cNvPr>
          <p:cNvCxnSpPr/>
          <p:nvPr/>
        </p:nvCxnSpPr>
        <p:spPr>
          <a:xfrm>
            <a:off x="358699" y="3435861"/>
            <a:ext cx="431543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C610CCE-4C92-4D57-BBF2-795160F16B2F}"/>
              </a:ext>
            </a:extLst>
          </p:cNvPr>
          <p:cNvSpPr txBox="1"/>
          <p:nvPr/>
        </p:nvSpPr>
        <p:spPr>
          <a:xfrm>
            <a:off x="250452" y="3625129"/>
            <a:ext cx="4368228" cy="338554"/>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rPr>
              <a:t>Define Regulatory Intelligence</a:t>
            </a:r>
          </a:p>
        </p:txBody>
      </p:sp>
      <p:sp>
        <p:nvSpPr>
          <p:cNvPr id="17" name="TextBox 16">
            <a:extLst>
              <a:ext uri="{FF2B5EF4-FFF2-40B4-BE49-F238E27FC236}">
                <a16:creationId xmlns:a16="http://schemas.microsoft.com/office/drawing/2014/main" id="{7F0A943D-580D-4C89-927E-93E18273CE1A}"/>
              </a:ext>
            </a:extLst>
          </p:cNvPr>
          <p:cNvSpPr txBox="1"/>
          <p:nvPr/>
        </p:nvSpPr>
        <p:spPr>
          <a:xfrm>
            <a:off x="358700" y="4195334"/>
            <a:ext cx="4315437" cy="2751715"/>
          </a:xfrm>
          <a:prstGeom prst="rect">
            <a:avLst/>
          </a:prstGeom>
          <a:noFill/>
        </p:spPr>
        <p:txBody>
          <a:bodyPr wrap="square">
            <a:spAutoFit/>
          </a:bodyPr>
          <a:lstStyle/>
          <a:p>
            <a:pPr>
              <a:lnSpc>
                <a:spcPct val="107000"/>
              </a:lnSpc>
            </a:pPr>
            <a:r>
              <a:rPr lang="en-US" sz="900" b="1" dirty="0">
                <a:latin typeface="Verdana" panose="020B0604030504040204" pitchFamily="34" charset="0"/>
                <a:ea typeface="Verdana" panose="020B0604030504040204" pitchFamily="34" charset="0"/>
              </a:rPr>
              <a:t>Darwin: </a:t>
            </a:r>
            <a:r>
              <a:rPr lang="en-US" sz="900" dirty="0">
                <a:latin typeface="Verdana" panose="020B0604030504040204" pitchFamily="34" charset="0"/>
                <a:ea typeface="Verdana" panose="020B0604030504040204" pitchFamily="34" charset="0"/>
              </a:rPr>
              <a:t>Give a little more detail of what Regulatory Intelligence looks like in terms of compliance versus policy.</a:t>
            </a:r>
          </a:p>
          <a:p>
            <a:pPr>
              <a:lnSpc>
                <a:spcPct val="107000"/>
              </a:lnSpc>
            </a:pPr>
            <a:endParaRPr lang="en-US" sz="900" b="1" dirty="0">
              <a:latin typeface="Verdana" panose="020B0604030504040204" pitchFamily="34" charset="0"/>
              <a:ea typeface="Verdana" panose="020B0604030504040204" pitchFamily="34" charset="0"/>
            </a:endParaRPr>
          </a:p>
          <a:p>
            <a:pPr>
              <a:lnSpc>
                <a:spcPct val="107000"/>
              </a:lnSpc>
            </a:pPr>
            <a:r>
              <a:rPr lang="en-US" sz="900" b="1" dirty="0">
                <a:latin typeface="Verdana" panose="020B0604030504040204" pitchFamily="34" charset="0"/>
                <a:ea typeface="Verdana" panose="020B0604030504040204" pitchFamily="34" charset="0"/>
              </a:rPr>
              <a:t>René: </a:t>
            </a:r>
            <a:r>
              <a:rPr lang="en-US" sz="900" dirty="0">
                <a:latin typeface="Verdana" panose="020B0604030504040204" pitchFamily="34" charset="0"/>
                <a:ea typeface="Verdana" panose="020B0604030504040204" pitchFamily="34" charset="0"/>
              </a:rPr>
              <a:t>So, perhaps you don’t have either the bandwidth, the resources, the money to totally put a Regulatory Intelligence department that covers both compliance and policy, then maybe start with the compliance part.  Focus on keeping the doors open, products on the market, and being a little more proactive in response to a lot of regulation changes instead of waiting until an auditor finds something wrong and you have to either do a recall or more testing.  </a:t>
            </a:r>
          </a:p>
          <a:p>
            <a:pPr>
              <a:lnSpc>
                <a:spcPct val="107000"/>
              </a:lnSpc>
            </a:pPr>
            <a:endParaRPr lang="en-US" sz="900" b="1" dirty="0">
              <a:latin typeface="Verdana" panose="020B0604030504040204" pitchFamily="34" charset="0"/>
              <a:ea typeface="Verdana" panose="020B0604030504040204" pitchFamily="34" charset="0"/>
            </a:endParaRPr>
          </a:p>
          <a:p>
            <a:pPr>
              <a:lnSpc>
                <a:spcPct val="107000"/>
              </a:lnSpc>
            </a:pPr>
            <a:r>
              <a:rPr lang="en-US" sz="900" b="1" dirty="0">
                <a:latin typeface="Verdana" panose="020B0604030504040204" pitchFamily="34" charset="0"/>
                <a:ea typeface="Verdana" panose="020B0604030504040204" pitchFamily="34" charset="0"/>
              </a:rPr>
              <a:t>Darwin:  </a:t>
            </a:r>
            <a:r>
              <a:rPr lang="en-US" sz="900" dirty="0">
                <a:latin typeface="Verdana" panose="020B0604030504040204" pitchFamily="34" charset="0"/>
                <a:ea typeface="Verdana" panose="020B0604030504040204" pitchFamily="34" charset="0"/>
              </a:rPr>
              <a:t>This puts you in a reactionary mode to an emergency.</a:t>
            </a:r>
          </a:p>
          <a:p>
            <a:pPr>
              <a:lnSpc>
                <a:spcPct val="107000"/>
              </a:lnSpc>
            </a:pPr>
            <a:endParaRPr lang="en-US" sz="900" b="1" dirty="0">
              <a:latin typeface="Verdana" panose="020B0604030504040204" pitchFamily="34" charset="0"/>
              <a:ea typeface="Verdana" panose="020B0604030504040204" pitchFamily="34" charset="0"/>
            </a:endParaRPr>
          </a:p>
          <a:p>
            <a:pPr>
              <a:lnSpc>
                <a:spcPct val="107000"/>
              </a:lnSpc>
            </a:pPr>
            <a:r>
              <a:rPr lang="en-US" sz="900" b="1" dirty="0">
                <a:latin typeface="Verdana" panose="020B0604030504040204" pitchFamily="34" charset="0"/>
                <a:ea typeface="Verdana" panose="020B0604030504040204" pitchFamily="34" charset="0"/>
              </a:rPr>
              <a:t>René:  </a:t>
            </a:r>
            <a:r>
              <a:rPr lang="en-US" sz="900" dirty="0">
                <a:latin typeface="Verdana" panose="020B0604030504040204" pitchFamily="34" charset="0"/>
                <a:ea typeface="Verdana" panose="020B0604030504040204" pitchFamily="34" charset="0"/>
              </a:rPr>
              <a:t>Exactly and that emergency will cost you money.  You will pay for it either way, you can be proactive and have your resources preventing those emergencies or you will pay for it on the back end and potentially even lose more money.   </a:t>
            </a:r>
          </a:p>
          <a:p>
            <a:pPr>
              <a:lnSpc>
                <a:spcPct val="107000"/>
              </a:lnSpc>
            </a:pPr>
            <a:r>
              <a:rPr lang="en-US" sz="900" dirty="0">
                <a:latin typeface="Verdana" panose="020B0604030504040204" pitchFamily="34" charset="0"/>
                <a:ea typeface="Verdana" panose="020B0604030504040204" pitchFamily="34" charset="0"/>
              </a:rPr>
              <a:t>(Continue to video links)</a:t>
            </a:r>
            <a:endParaRPr lang="en-US" dirty="0"/>
          </a:p>
        </p:txBody>
      </p:sp>
      <p:cxnSp>
        <p:nvCxnSpPr>
          <p:cNvPr id="18" name="Straight Connector 17">
            <a:extLst>
              <a:ext uri="{FF2B5EF4-FFF2-40B4-BE49-F238E27FC236}">
                <a16:creationId xmlns:a16="http://schemas.microsoft.com/office/drawing/2014/main" id="{D7B8D105-0F4B-4DC0-A954-F76263F8727B}"/>
              </a:ext>
            </a:extLst>
          </p:cNvPr>
          <p:cNvCxnSpPr/>
          <p:nvPr/>
        </p:nvCxnSpPr>
        <p:spPr>
          <a:xfrm>
            <a:off x="303242" y="7343138"/>
            <a:ext cx="431543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44500" y="1557361"/>
            <a:ext cx="2037714" cy="211083"/>
          </a:xfrm>
          <a:prstGeom prst="rect">
            <a:avLst/>
          </a:prstGeom>
        </p:spPr>
        <p:txBody>
          <a:bodyPr vert="horz" wrap="square" lIns="0" tIns="73025" rIns="0" bIns="0" rtlCol="0">
            <a:spAutoFit/>
          </a:bodyPr>
          <a:lstStyle/>
          <a:p>
            <a:pPr marL="12700" marR="5080" algn="just">
              <a:lnSpc>
                <a:spcPts val="1200"/>
              </a:lnSpc>
              <a:spcBef>
                <a:spcPts val="575"/>
              </a:spcBef>
            </a:pPr>
            <a:endParaRPr lang="en-US" sz="750" dirty="0">
              <a:latin typeface="Arial"/>
              <a:cs typeface="Arial"/>
            </a:endParaRPr>
          </a:p>
        </p:txBody>
      </p:sp>
      <p:sp>
        <p:nvSpPr>
          <p:cNvPr id="7" name="object 7"/>
          <p:cNvSpPr/>
          <p:nvPr/>
        </p:nvSpPr>
        <p:spPr>
          <a:xfrm>
            <a:off x="5312664" y="0"/>
            <a:ext cx="2247900" cy="10692130"/>
          </a:xfrm>
          <a:custGeom>
            <a:avLst/>
            <a:gdLst/>
            <a:ahLst/>
            <a:cxnLst/>
            <a:rect l="l" t="t" r="r" b="b"/>
            <a:pathLst>
              <a:path w="2247900" h="10692130">
                <a:moveTo>
                  <a:pt x="2247328" y="0"/>
                </a:moveTo>
                <a:lnTo>
                  <a:pt x="0" y="0"/>
                </a:lnTo>
                <a:lnTo>
                  <a:pt x="0" y="10692003"/>
                </a:lnTo>
                <a:lnTo>
                  <a:pt x="2247328" y="10692003"/>
                </a:lnTo>
                <a:lnTo>
                  <a:pt x="2247328" y="0"/>
                </a:lnTo>
                <a:close/>
              </a:path>
            </a:pathLst>
          </a:custGeom>
          <a:solidFill>
            <a:srgbClr val="2E3B45"/>
          </a:solidFill>
        </p:spPr>
        <p:txBody>
          <a:bodyPr wrap="square" lIns="0" tIns="0" rIns="0" bIns="0" rtlCol="0"/>
          <a:lstStyle/>
          <a:p>
            <a:endParaRPr dirty="0"/>
          </a:p>
        </p:txBody>
      </p:sp>
      <p:sp>
        <p:nvSpPr>
          <p:cNvPr id="8" name="object 8"/>
          <p:cNvSpPr txBox="1"/>
          <p:nvPr/>
        </p:nvSpPr>
        <p:spPr>
          <a:xfrm>
            <a:off x="5674470" y="136735"/>
            <a:ext cx="1730282" cy="10254949"/>
          </a:xfrm>
          <a:prstGeom prst="rect">
            <a:avLst/>
          </a:prstGeom>
        </p:spPr>
        <p:txBody>
          <a:bodyPr vert="vert" wrap="square" lIns="0" tIns="0" rIns="0" bIns="0" rtlCol="0">
            <a:spAutoFit/>
          </a:bodyPr>
          <a:lstStyle/>
          <a:p>
            <a:pPr marL="12700" algn="ctr">
              <a:lnSpc>
                <a:spcPts val="14465"/>
              </a:lnSpc>
            </a:pPr>
            <a:r>
              <a:rPr lang="en-US" sz="11500" spc="580" dirty="0">
                <a:solidFill>
                  <a:srgbClr val="BDDAE4"/>
                </a:solidFill>
                <a:latin typeface="Arial"/>
                <a:cs typeface="Arial"/>
              </a:rPr>
              <a:t>Sources</a:t>
            </a:r>
            <a:endParaRPr sz="11500" dirty="0">
              <a:latin typeface="Arial"/>
              <a:cs typeface="Arial"/>
            </a:endParaRPr>
          </a:p>
        </p:txBody>
      </p:sp>
      <p:sp>
        <p:nvSpPr>
          <p:cNvPr id="10" name="object 10"/>
          <p:cNvSpPr/>
          <p:nvPr/>
        </p:nvSpPr>
        <p:spPr>
          <a:xfrm>
            <a:off x="0" y="8504352"/>
            <a:ext cx="8750" cy="2187651"/>
          </a:xfrm>
          <a:prstGeom prst="rect">
            <a:avLst/>
          </a:prstGeom>
          <a:blipFill>
            <a:blip r:embed="rId2" cstate="print"/>
            <a:stretch>
              <a:fillRect/>
            </a:stretch>
          </a:blipFill>
        </p:spPr>
        <p:txBody>
          <a:bodyPr wrap="square" lIns="0" tIns="0" rIns="0" bIns="0" rtlCol="0"/>
          <a:lstStyle/>
          <a:p>
            <a:endParaRPr dirty="0"/>
          </a:p>
        </p:txBody>
      </p:sp>
      <p:sp>
        <p:nvSpPr>
          <p:cNvPr id="13" name="TextBox 12">
            <a:extLst>
              <a:ext uri="{FF2B5EF4-FFF2-40B4-BE49-F238E27FC236}">
                <a16:creationId xmlns:a16="http://schemas.microsoft.com/office/drawing/2014/main" id="{5CA4DC22-A575-4416-9F67-B6F2E1B9FDF1}"/>
              </a:ext>
            </a:extLst>
          </p:cNvPr>
          <p:cNvSpPr txBox="1"/>
          <p:nvPr/>
        </p:nvSpPr>
        <p:spPr>
          <a:xfrm>
            <a:off x="59722" y="4695028"/>
            <a:ext cx="4368228" cy="338554"/>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rPr>
              <a:t>Sharing Regulatory Intelligence</a:t>
            </a:r>
          </a:p>
        </p:txBody>
      </p:sp>
      <p:cxnSp>
        <p:nvCxnSpPr>
          <p:cNvPr id="17" name="Straight Connector 16">
            <a:extLst>
              <a:ext uri="{FF2B5EF4-FFF2-40B4-BE49-F238E27FC236}">
                <a16:creationId xmlns:a16="http://schemas.microsoft.com/office/drawing/2014/main" id="{B717F8B4-58D7-42F5-92E5-EF87F5FCE456}"/>
              </a:ext>
            </a:extLst>
          </p:cNvPr>
          <p:cNvCxnSpPr/>
          <p:nvPr/>
        </p:nvCxnSpPr>
        <p:spPr>
          <a:xfrm>
            <a:off x="324495" y="4467743"/>
            <a:ext cx="4315438"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80C3F51-A3AE-448D-8D83-6A14CDB6A496}"/>
              </a:ext>
            </a:extLst>
          </p:cNvPr>
          <p:cNvSpPr txBox="1"/>
          <p:nvPr/>
        </p:nvSpPr>
        <p:spPr>
          <a:xfrm>
            <a:off x="89172" y="7891158"/>
            <a:ext cx="3894810" cy="481607"/>
          </a:xfrm>
          <a:prstGeom prst="rect">
            <a:avLst/>
          </a:prstGeom>
          <a:noFill/>
        </p:spPr>
        <p:txBody>
          <a:bodyPr wrap="square" rtlCol="0">
            <a:spAutoFit/>
          </a:bodyPr>
          <a:lstStyle/>
          <a:p>
            <a:pPr marL="0" marR="0">
              <a:lnSpc>
                <a:spcPct val="107000"/>
              </a:lnSpc>
              <a:spcBef>
                <a:spcPts val="0"/>
              </a:spcBef>
              <a:spcAft>
                <a:spcPts val="800"/>
              </a:spcAft>
            </a:pPr>
            <a:endParaRPr lang="en-US" sz="900" dirty="0">
              <a:effectLst/>
              <a:latin typeface="Verdana" panose="020B0604030504040204" pitchFamily="34" charset="0"/>
              <a:ea typeface="Verdana" panose="020B0604030504040204" pitchFamily="34" charset="0"/>
              <a:cs typeface="Times New Roman" panose="02020603050405020304" pitchFamily="18" charset="0"/>
            </a:endParaRPr>
          </a:p>
          <a:p>
            <a:endParaRPr lang="en-US" sz="900" dirty="0"/>
          </a:p>
        </p:txBody>
      </p:sp>
      <p:sp>
        <p:nvSpPr>
          <p:cNvPr id="19" name="TextBox 18">
            <a:extLst>
              <a:ext uri="{FF2B5EF4-FFF2-40B4-BE49-F238E27FC236}">
                <a16:creationId xmlns:a16="http://schemas.microsoft.com/office/drawing/2014/main" id="{00C0DC33-E38F-4416-8E7A-3FACA66D1524}"/>
              </a:ext>
            </a:extLst>
          </p:cNvPr>
          <p:cNvSpPr txBox="1"/>
          <p:nvPr/>
        </p:nvSpPr>
        <p:spPr>
          <a:xfrm>
            <a:off x="246071" y="379638"/>
            <a:ext cx="3995529" cy="338554"/>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rPr>
              <a:t>Sources of Information</a:t>
            </a:r>
          </a:p>
        </p:txBody>
      </p:sp>
      <p:sp>
        <p:nvSpPr>
          <p:cNvPr id="21" name="TextBox 20">
            <a:extLst>
              <a:ext uri="{FF2B5EF4-FFF2-40B4-BE49-F238E27FC236}">
                <a16:creationId xmlns:a16="http://schemas.microsoft.com/office/drawing/2014/main" id="{BFFEDC54-EE1C-49EF-870E-0999A8B95301}"/>
              </a:ext>
            </a:extLst>
          </p:cNvPr>
          <p:cNvSpPr txBox="1"/>
          <p:nvPr/>
        </p:nvSpPr>
        <p:spPr>
          <a:xfrm>
            <a:off x="324495" y="832132"/>
            <a:ext cx="3845851" cy="3635611"/>
          </a:xfrm>
          <a:prstGeom prst="rect">
            <a:avLst/>
          </a:prstGeom>
          <a:noFill/>
        </p:spPr>
        <p:txBody>
          <a:bodyPr wrap="square" rtlCol="0">
            <a:spAutoFit/>
          </a:bodyPr>
          <a:lstStyle/>
          <a:p>
            <a:pPr>
              <a:lnSpc>
                <a:spcPct val="107000"/>
              </a:lnSpc>
            </a:pPr>
            <a:r>
              <a:rPr lang="en-US" sz="900" b="1" dirty="0">
                <a:latin typeface="Verdana" panose="020B0604030504040204" pitchFamily="34" charset="0"/>
                <a:ea typeface="Verdana" panose="020B0604030504040204" pitchFamily="34" charset="0"/>
                <a:cs typeface="Times New Roman" panose="02020603050405020304" pitchFamily="18" charset="0"/>
              </a:rPr>
              <a:t>Darwin:  </a:t>
            </a:r>
            <a:r>
              <a:rPr lang="en-US" sz="900" dirty="0">
                <a:latin typeface="Verdana" panose="020B0604030504040204" pitchFamily="34" charset="0"/>
                <a:ea typeface="Verdana" panose="020B0604030504040204" pitchFamily="34" charset="0"/>
                <a:cs typeface="Times New Roman" panose="02020603050405020304" pitchFamily="18" charset="0"/>
              </a:rPr>
              <a:t>As you look at the FDA or even DC from a policy standpoint, what are some of those responsibilities in your position?</a:t>
            </a:r>
          </a:p>
          <a:p>
            <a:pPr>
              <a:lnSpc>
                <a:spcPct val="107000"/>
              </a:lnSpc>
            </a:pPr>
            <a:endParaRPr lang="en-US" sz="900" b="1" dirty="0">
              <a:latin typeface="Verdana" panose="020B0604030504040204" pitchFamily="34" charset="0"/>
              <a:ea typeface="Verdana" panose="020B0604030504040204" pitchFamily="34" charset="0"/>
              <a:cs typeface="Times New Roman" panose="02020603050405020304" pitchFamily="18" charset="0"/>
            </a:endParaRPr>
          </a:p>
          <a:p>
            <a:pPr>
              <a:lnSpc>
                <a:spcPct val="107000"/>
              </a:lnSpc>
            </a:pPr>
            <a:r>
              <a:rPr lang="en-US" sz="900" b="1" dirty="0">
                <a:latin typeface="Verdana" panose="020B0604030504040204" pitchFamily="34" charset="0"/>
                <a:ea typeface="Verdana" panose="020B0604030504040204" pitchFamily="34" charset="0"/>
                <a:cs typeface="Times New Roman" panose="02020603050405020304" pitchFamily="18" charset="0"/>
              </a:rPr>
              <a:t>René:  </a:t>
            </a:r>
            <a:r>
              <a:rPr lang="en-US" sz="900" dirty="0">
                <a:latin typeface="Verdana" panose="020B0604030504040204" pitchFamily="34" charset="0"/>
                <a:ea typeface="Verdana" panose="020B0604030504040204" pitchFamily="34" charset="0"/>
                <a:cs typeface="Times New Roman" panose="02020603050405020304" pitchFamily="18" charset="0"/>
              </a:rPr>
              <a:t>I do a lot of reading and over time I’ve been able to figure out what are the best sites and news feeds to get this information from.  Of course, the FDA has a lot of different newsletters but also free subscription services with newsletters as well.  One that we use a lot with radiology is Aunt Minnie, they put out daily newsletters that I read through to see if there might be anything that Hologic cares about.  These are not newsletters on changes in regulations, but what are other things happening out there with AI and Radiology that maybe our engineers might want to know about.  </a:t>
            </a:r>
          </a:p>
          <a:p>
            <a:pPr>
              <a:lnSpc>
                <a:spcPct val="107000"/>
              </a:lnSpc>
            </a:pPr>
            <a:endParaRPr lang="en-US" sz="900" b="1" dirty="0">
              <a:latin typeface="Verdana" panose="020B0604030504040204" pitchFamily="34" charset="0"/>
              <a:ea typeface="Verdana" panose="020B0604030504040204" pitchFamily="34" charset="0"/>
              <a:cs typeface="Times New Roman" panose="02020603050405020304" pitchFamily="18" charset="0"/>
            </a:endParaRPr>
          </a:p>
          <a:p>
            <a:pPr>
              <a:lnSpc>
                <a:spcPct val="107000"/>
              </a:lnSpc>
            </a:pPr>
            <a:r>
              <a:rPr lang="en-US" sz="900" dirty="0">
                <a:latin typeface="Verdana" panose="020B0604030504040204" pitchFamily="34" charset="0"/>
                <a:ea typeface="Verdana" panose="020B0604030504040204" pitchFamily="34" charset="0"/>
                <a:cs typeface="Times New Roman" panose="02020603050405020304" pitchFamily="18" charset="0"/>
              </a:rPr>
              <a:t>When you implement a RI department in your company you get to define the scope, you get to say what kinds of things do we want these people looking at.  Is it only regulations, guidance documents, or standards?  At Hologic, we have a larger scope with full-time people dedicated to doing this research which includes competitive intel, what type of tech is out there, and then we send it to the people we feel could use that information.</a:t>
            </a:r>
          </a:p>
          <a:p>
            <a:pPr>
              <a:lnSpc>
                <a:spcPct val="107000"/>
              </a:lnSpc>
            </a:pPr>
            <a:r>
              <a:rPr lang="en-US" sz="900" dirty="0">
                <a:latin typeface="Verdana" panose="020B0604030504040204" pitchFamily="34" charset="0"/>
                <a:ea typeface="Verdana" panose="020B0604030504040204" pitchFamily="34" charset="0"/>
                <a:cs typeface="Times New Roman" panose="02020603050405020304" pitchFamily="18" charset="0"/>
              </a:rPr>
              <a:t>(Continue to video link)</a:t>
            </a:r>
          </a:p>
        </p:txBody>
      </p:sp>
      <p:sp>
        <p:nvSpPr>
          <p:cNvPr id="23" name="TextBox 22">
            <a:hlinkClick r:id="rId3"/>
            <a:extLst>
              <a:ext uri="{FF2B5EF4-FFF2-40B4-BE49-F238E27FC236}">
                <a16:creationId xmlns:a16="http://schemas.microsoft.com/office/drawing/2014/main" id="{D95ADF71-F879-45E8-975B-017CDA5E021B}"/>
              </a:ext>
            </a:extLst>
          </p:cNvPr>
          <p:cNvSpPr txBox="1"/>
          <p:nvPr/>
        </p:nvSpPr>
        <p:spPr>
          <a:xfrm>
            <a:off x="4260415" y="2173852"/>
            <a:ext cx="1102827"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hlinkClick r:id="rId4"/>
              </a:rPr>
              <a:t>Video Link</a:t>
            </a:r>
            <a:endParaRPr lang="en-US" sz="1200" dirty="0">
              <a:latin typeface="Verdana" panose="020B0604030504040204" pitchFamily="34" charset="0"/>
              <a:ea typeface="Verdana" panose="020B0604030504040204" pitchFamily="34" charset="0"/>
            </a:endParaRPr>
          </a:p>
        </p:txBody>
      </p:sp>
      <p:sp>
        <p:nvSpPr>
          <p:cNvPr id="24" name="TextBox 23">
            <a:hlinkClick r:id="rId5"/>
            <a:extLst>
              <a:ext uri="{FF2B5EF4-FFF2-40B4-BE49-F238E27FC236}">
                <a16:creationId xmlns:a16="http://schemas.microsoft.com/office/drawing/2014/main" id="{8F330748-6B51-4792-BAFB-E5D2CDABC895}"/>
              </a:ext>
            </a:extLst>
          </p:cNvPr>
          <p:cNvSpPr txBox="1"/>
          <p:nvPr/>
        </p:nvSpPr>
        <p:spPr>
          <a:xfrm>
            <a:off x="4131965" y="6484636"/>
            <a:ext cx="1180699"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hlinkClick r:id="rId6"/>
              </a:rPr>
              <a:t>Video Link </a:t>
            </a:r>
            <a:endParaRPr lang="en-US" sz="1200" dirty="0">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47B11747-C1A4-4C15-A358-9425FA87E275}"/>
              </a:ext>
            </a:extLst>
          </p:cNvPr>
          <p:cNvSpPr txBox="1"/>
          <p:nvPr/>
        </p:nvSpPr>
        <p:spPr>
          <a:xfrm>
            <a:off x="379868" y="5272755"/>
            <a:ext cx="3772457" cy="3970318"/>
          </a:xfrm>
          <a:prstGeom prst="rect">
            <a:avLst/>
          </a:prstGeom>
          <a:noFill/>
        </p:spPr>
        <p:txBody>
          <a:bodyPr wrap="square" rtlCol="0">
            <a:spAutoFit/>
          </a:bodyPr>
          <a:lstStyle/>
          <a:p>
            <a:r>
              <a:rPr lang="en-US" sz="900" b="1" dirty="0">
                <a:latin typeface="Verdana" panose="020B0604030504040204" pitchFamily="34" charset="0"/>
                <a:ea typeface="Verdana" panose="020B0604030504040204" pitchFamily="34" charset="0"/>
              </a:rPr>
              <a:t>Darwin: </a:t>
            </a:r>
            <a:r>
              <a:rPr lang="en-US" sz="900" dirty="0">
                <a:latin typeface="Verdana" panose="020B0604030504040204" pitchFamily="34" charset="0"/>
                <a:ea typeface="Verdana" panose="020B0604030504040204" pitchFamily="34" charset="0"/>
              </a:rPr>
              <a:t>As you gather intelligence and identify a particular topic, changing regulation or something in the industry that you think could be unique or beneficial, how are you disseminating that information out to stakeholders at Hologic?  </a:t>
            </a:r>
          </a:p>
          <a:p>
            <a:endParaRPr lang="en-US" sz="900" b="1" dirty="0">
              <a:latin typeface="Verdana" panose="020B0604030504040204" pitchFamily="34" charset="0"/>
              <a:ea typeface="Verdana" panose="020B0604030504040204" pitchFamily="34" charset="0"/>
            </a:endParaRPr>
          </a:p>
          <a:p>
            <a:r>
              <a:rPr lang="en-US" sz="900" b="1" dirty="0">
                <a:latin typeface="Verdana" panose="020B0604030504040204" pitchFamily="34" charset="0"/>
                <a:ea typeface="Verdana" panose="020B0604030504040204" pitchFamily="34" charset="0"/>
              </a:rPr>
              <a:t>René:  </a:t>
            </a:r>
            <a:r>
              <a:rPr lang="en-US" sz="900" dirty="0">
                <a:latin typeface="Verdana" panose="020B0604030504040204" pitchFamily="34" charset="0"/>
                <a:ea typeface="Verdana" panose="020B0604030504040204" pitchFamily="34" charset="0"/>
              </a:rPr>
              <a:t>We have a written process where the information resides.  If there’s a new technology, competitor information, issues with the supply chain or operations, we do triage and basically, send to the different contacts within Hologic.  We have an internal program run by our communications department where we can post information and people can subscribe to our channel.  We also have direct email that goes to certain teams and that would be our second level of urgency or importance.  The third level is a weekly meeting with a regulatory representative from each of our divisions.</a:t>
            </a:r>
          </a:p>
          <a:p>
            <a:endParaRPr lang="en-US" sz="900" dirty="0">
              <a:latin typeface="Verdana" panose="020B0604030504040204" pitchFamily="34" charset="0"/>
              <a:ea typeface="Verdana" panose="020B0604030504040204" pitchFamily="34" charset="0"/>
            </a:endParaRPr>
          </a:p>
          <a:p>
            <a:r>
              <a:rPr lang="en-US" sz="900" dirty="0">
                <a:latin typeface="Verdana" panose="020B0604030504040204" pitchFamily="34" charset="0"/>
                <a:ea typeface="Verdana" panose="020B0604030504040204" pitchFamily="34" charset="0"/>
              </a:rPr>
              <a:t>Part of my daily job is creating a log of all the things that are more actionable and who needs to look at them and then we review them once a week with the team to make sure that everybody is aware of what’s happening and if there is an action that has to happen and how can we coordinate and duplicate our efforts if we have to analyze that. </a:t>
            </a:r>
            <a:endParaRPr lang="en-US" sz="900" b="1" dirty="0">
              <a:latin typeface="Verdana" panose="020B0604030504040204" pitchFamily="34" charset="0"/>
              <a:ea typeface="Verdana" panose="020B0604030504040204" pitchFamily="34" charset="0"/>
            </a:endParaRPr>
          </a:p>
          <a:p>
            <a:endParaRPr lang="en-US" sz="900" b="1" dirty="0">
              <a:latin typeface="Verdana" panose="020B0604030504040204" pitchFamily="34" charset="0"/>
              <a:ea typeface="Verdana" panose="020B0604030504040204" pitchFamily="34" charset="0"/>
            </a:endParaRPr>
          </a:p>
          <a:p>
            <a:r>
              <a:rPr lang="en-US" sz="900" dirty="0">
                <a:latin typeface="Verdana" panose="020B0604030504040204" pitchFamily="34" charset="0"/>
                <a:ea typeface="Verdana" panose="020B0604030504040204" pitchFamily="34" charset="0"/>
              </a:rPr>
              <a:t>So, consistent message and not duplicating resources but utilizing our resources efficiently and creating a central hub of information.</a:t>
            </a:r>
          </a:p>
          <a:p>
            <a:r>
              <a:rPr lang="en-US" sz="900" dirty="0">
                <a:latin typeface="Verdana" panose="020B0604030504040204" pitchFamily="34" charset="0"/>
                <a:ea typeface="Verdana" panose="020B0604030504040204" pitchFamily="34" charset="0"/>
              </a:rPr>
              <a:t>(Continue to video links)</a:t>
            </a:r>
          </a:p>
        </p:txBody>
      </p:sp>
    </p:spTree>
    <p:extLst>
      <p:ext uri="{BB962C8B-B14F-4D97-AF65-F5344CB8AC3E}">
        <p14:creationId xmlns:p14="http://schemas.microsoft.com/office/powerpoint/2010/main" val="237673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 y="1270"/>
            <a:ext cx="7554595" cy="10692130"/>
          </a:xfrm>
          <a:custGeom>
            <a:avLst/>
            <a:gdLst/>
            <a:ahLst/>
            <a:cxnLst/>
            <a:rect l="l" t="t" r="r" b="b"/>
            <a:pathLst>
              <a:path w="7554595" h="10692130">
                <a:moveTo>
                  <a:pt x="7554302" y="0"/>
                </a:moveTo>
                <a:lnTo>
                  <a:pt x="0" y="0"/>
                </a:lnTo>
                <a:lnTo>
                  <a:pt x="0" y="10692003"/>
                </a:lnTo>
                <a:lnTo>
                  <a:pt x="7554302" y="10692003"/>
                </a:lnTo>
                <a:lnTo>
                  <a:pt x="7554302" y="0"/>
                </a:lnTo>
                <a:close/>
              </a:path>
            </a:pathLst>
          </a:custGeom>
          <a:solidFill>
            <a:srgbClr val="BDDAE4"/>
          </a:solidFill>
        </p:spPr>
        <p:txBody>
          <a:bodyPr wrap="square" lIns="0" tIns="0" rIns="0" bIns="0" rtlCol="0"/>
          <a:lstStyle/>
          <a:p>
            <a:endParaRPr lang="en-US" dirty="0"/>
          </a:p>
        </p:txBody>
      </p:sp>
      <p:sp>
        <p:nvSpPr>
          <p:cNvPr id="3" name="object 3"/>
          <p:cNvSpPr txBox="1"/>
          <p:nvPr/>
        </p:nvSpPr>
        <p:spPr>
          <a:xfrm>
            <a:off x="5709595" y="340184"/>
            <a:ext cx="1859483" cy="10013032"/>
          </a:xfrm>
          <a:prstGeom prst="rect">
            <a:avLst/>
          </a:prstGeom>
        </p:spPr>
        <p:txBody>
          <a:bodyPr vert="vert" wrap="square" lIns="0" tIns="0" rIns="0" bIns="0" rtlCol="0">
            <a:spAutoFit/>
          </a:bodyPr>
          <a:lstStyle/>
          <a:p>
            <a:pPr marL="12700" algn="ctr">
              <a:lnSpc>
                <a:spcPts val="14465"/>
              </a:lnSpc>
            </a:pPr>
            <a:r>
              <a:rPr lang="en-US" sz="12600" dirty="0">
                <a:solidFill>
                  <a:srgbClr val="A2D2E6"/>
                </a:solidFill>
                <a:latin typeface="Arial"/>
                <a:cs typeface="Arial"/>
              </a:rPr>
              <a:t>Priority</a:t>
            </a:r>
            <a:endParaRPr sz="12600" dirty="0">
              <a:latin typeface="Arial"/>
              <a:cs typeface="Arial"/>
            </a:endParaRPr>
          </a:p>
        </p:txBody>
      </p:sp>
      <p:sp>
        <p:nvSpPr>
          <p:cNvPr id="4" name="TextBox 3">
            <a:extLst>
              <a:ext uri="{FF2B5EF4-FFF2-40B4-BE49-F238E27FC236}">
                <a16:creationId xmlns:a16="http://schemas.microsoft.com/office/drawing/2014/main" id="{D4B77AB1-CE07-4136-952D-4117038D8EEB}"/>
              </a:ext>
            </a:extLst>
          </p:cNvPr>
          <p:cNvSpPr txBox="1"/>
          <p:nvPr/>
        </p:nvSpPr>
        <p:spPr>
          <a:xfrm>
            <a:off x="4633163" y="1487215"/>
            <a:ext cx="1188453"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hlinkClick r:id="rId2"/>
              </a:rPr>
              <a:t>Video Link</a:t>
            </a:r>
            <a:endParaRPr lang="en-US" sz="1200" dirty="0">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9960884A-004A-4053-939D-E9D42AA6278A}"/>
              </a:ext>
            </a:extLst>
          </p:cNvPr>
          <p:cNvSpPr txBox="1"/>
          <p:nvPr/>
        </p:nvSpPr>
        <p:spPr>
          <a:xfrm>
            <a:off x="76912" y="387980"/>
            <a:ext cx="4368228" cy="584775"/>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rPr>
              <a:t>Regulatory Intelligence and Governing Bodies</a:t>
            </a:r>
          </a:p>
        </p:txBody>
      </p:sp>
      <p:sp>
        <p:nvSpPr>
          <p:cNvPr id="16" name="TextBox 15">
            <a:extLst>
              <a:ext uri="{FF2B5EF4-FFF2-40B4-BE49-F238E27FC236}">
                <a16:creationId xmlns:a16="http://schemas.microsoft.com/office/drawing/2014/main" id="{2B0D04C2-4B0D-4266-BCAE-CAF76420E9AC}"/>
              </a:ext>
            </a:extLst>
          </p:cNvPr>
          <p:cNvSpPr txBox="1"/>
          <p:nvPr/>
        </p:nvSpPr>
        <p:spPr>
          <a:xfrm>
            <a:off x="276848" y="1097835"/>
            <a:ext cx="4315437" cy="3048079"/>
          </a:xfrm>
          <a:prstGeom prst="rect">
            <a:avLst/>
          </a:prstGeom>
          <a:noFill/>
        </p:spPr>
        <p:txBody>
          <a:bodyPr wrap="square">
            <a:spAutoFit/>
          </a:bodyPr>
          <a:lstStyle/>
          <a:p>
            <a:pPr>
              <a:lnSpc>
                <a:spcPct val="107000"/>
              </a:lnSpc>
            </a:pPr>
            <a:r>
              <a:rPr lang="en-US" sz="900" b="1" dirty="0">
                <a:latin typeface="Verdana" panose="020B0604030504040204" pitchFamily="34" charset="0"/>
                <a:ea typeface="Verdana" panose="020B0604030504040204" pitchFamily="34" charset="0"/>
              </a:rPr>
              <a:t>Darwin: </a:t>
            </a:r>
            <a:r>
              <a:rPr lang="en-US" sz="900" dirty="0">
                <a:latin typeface="Verdana" panose="020B0604030504040204" pitchFamily="34" charset="0"/>
                <a:ea typeface="Verdana" panose="020B0604030504040204" pitchFamily="34" charset="0"/>
              </a:rPr>
              <a:t>Talk about the FDA and some of the other responsibilities you have.</a:t>
            </a:r>
          </a:p>
          <a:p>
            <a:pPr>
              <a:lnSpc>
                <a:spcPct val="107000"/>
              </a:lnSpc>
            </a:pPr>
            <a:endParaRPr lang="en-US" sz="900" b="1" dirty="0">
              <a:latin typeface="Verdana" panose="020B0604030504040204" pitchFamily="34" charset="0"/>
              <a:ea typeface="Verdana" panose="020B0604030504040204" pitchFamily="34" charset="0"/>
            </a:endParaRPr>
          </a:p>
          <a:p>
            <a:pPr>
              <a:lnSpc>
                <a:spcPct val="107000"/>
              </a:lnSpc>
            </a:pPr>
            <a:r>
              <a:rPr lang="en-US" sz="900" b="1" dirty="0">
                <a:latin typeface="Verdana" panose="020B0604030504040204" pitchFamily="34" charset="0"/>
                <a:ea typeface="Verdana" panose="020B0604030504040204" pitchFamily="34" charset="0"/>
              </a:rPr>
              <a:t>René:  </a:t>
            </a:r>
            <a:r>
              <a:rPr lang="en-US" sz="900" dirty="0">
                <a:latin typeface="Verdana" panose="020B0604030504040204" pitchFamily="34" charset="0"/>
                <a:ea typeface="Verdana" panose="020B0604030504040204" pitchFamily="34" charset="0"/>
              </a:rPr>
              <a:t>So more of the influence side, Hologic sits on a lot of trade organizations which is a great way to try and gain influence.  What’s great about trade organizations is you can have a lot of different people coming together to give feedback on something such as a guidance document that the FDA says draft for comment.  A company can respond directly, but that usually has to go through legal or you can go through a trade organization where you give your feedback, and they lump it in with other feedback and respond to the FDA as an advocate.  Many times, that will hold more weight than one company’s feedback especially if it’s a small company.  </a:t>
            </a:r>
          </a:p>
          <a:p>
            <a:pPr>
              <a:lnSpc>
                <a:spcPct val="107000"/>
              </a:lnSpc>
            </a:pPr>
            <a:endParaRPr lang="en-US" sz="900" dirty="0">
              <a:latin typeface="Verdana" panose="020B0604030504040204" pitchFamily="34" charset="0"/>
              <a:ea typeface="Verdana" panose="020B0604030504040204" pitchFamily="34" charset="0"/>
            </a:endParaRPr>
          </a:p>
          <a:p>
            <a:pPr>
              <a:lnSpc>
                <a:spcPct val="107000"/>
              </a:lnSpc>
            </a:pPr>
            <a:r>
              <a:rPr lang="en-US" sz="900" dirty="0">
                <a:latin typeface="Verdana" panose="020B0604030504040204" pitchFamily="34" charset="0"/>
                <a:ea typeface="Verdana" panose="020B0604030504040204" pitchFamily="34" charset="0"/>
              </a:rPr>
              <a:t>It’s a matter of how to maintain control and keep up with the feed coming in, a trade organization wants to know this on a released guidance document or standard and what does Hologic has to say about it.  What’s the process and how do we comment on our stance, who’s the expert that needs to see this so they can provide their comments.  (Continue to video links)</a:t>
            </a:r>
            <a:endParaRPr lang="en-US" dirty="0"/>
          </a:p>
        </p:txBody>
      </p:sp>
      <p:sp>
        <p:nvSpPr>
          <p:cNvPr id="19" name="TextBox 18">
            <a:hlinkClick r:id="rId3"/>
            <a:extLst>
              <a:ext uri="{FF2B5EF4-FFF2-40B4-BE49-F238E27FC236}">
                <a16:creationId xmlns:a16="http://schemas.microsoft.com/office/drawing/2014/main" id="{6631EF41-5F47-4975-B93A-CA0F23FAEEAA}"/>
              </a:ext>
            </a:extLst>
          </p:cNvPr>
          <p:cNvSpPr txBox="1"/>
          <p:nvPr/>
        </p:nvSpPr>
        <p:spPr>
          <a:xfrm>
            <a:off x="4592284" y="5225635"/>
            <a:ext cx="1188453"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hlinkClick r:id="rId4"/>
              </a:rPr>
              <a:t>Video Link </a:t>
            </a:r>
            <a:endParaRPr lang="en-US" sz="1200" dirty="0">
              <a:latin typeface="Verdana" panose="020B0604030504040204" pitchFamily="34" charset="0"/>
              <a:ea typeface="Verdana" panose="020B0604030504040204" pitchFamily="34" charset="0"/>
            </a:endParaRPr>
          </a:p>
        </p:txBody>
      </p:sp>
      <p:sp>
        <p:nvSpPr>
          <p:cNvPr id="23" name="TextBox 22">
            <a:extLst>
              <a:ext uri="{FF2B5EF4-FFF2-40B4-BE49-F238E27FC236}">
                <a16:creationId xmlns:a16="http://schemas.microsoft.com/office/drawing/2014/main" id="{C4F9D461-FCE1-4BDC-B8DA-9681D4C945D9}"/>
              </a:ext>
            </a:extLst>
          </p:cNvPr>
          <p:cNvSpPr txBox="1"/>
          <p:nvPr/>
        </p:nvSpPr>
        <p:spPr>
          <a:xfrm>
            <a:off x="103307" y="7527728"/>
            <a:ext cx="4368228" cy="584775"/>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rPr>
              <a:t>Making Regulatory Intelligence a Priority</a:t>
            </a:r>
          </a:p>
        </p:txBody>
      </p:sp>
      <p:sp>
        <p:nvSpPr>
          <p:cNvPr id="5" name="TextBox 4">
            <a:extLst>
              <a:ext uri="{FF2B5EF4-FFF2-40B4-BE49-F238E27FC236}">
                <a16:creationId xmlns:a16="http://schemas.microsoft.com/office/drawing/2014/main" id="{5F45352D-3584-427A-9C84-89CF7B46155C}"/>
              </a:ext>
            </a:extLst>
          </p:cNvPr>
          <p:cNvSpPr txBox="1"/>
          <p:nvPr/>
        </p:nvSpPr>
        <p:spPr>
          <a:xfrm>
            <a:off x="276848" y="8070118"/>
            <a:ext cx="4168292" cy="2446824"/>
          </a:xfrm>
          <a:prstGeom prst="rect">
            <a:avLst/>
          </a:prstGeom>
          <a:noFill/>
        </p:spPr>
        <p:txBody>
          <a:bodyPr wrap="square" rtlCol="0">
            <a:spAutoFit/>
          </a:bodyPr>
          <a:lstStyle/>
          <a:p>
            <a:r>
              <a:rPr lang="en-US" sz="900" b="1" dirty="0">
                <a:latin typeface="Verdana" panose="020B0604030504040204" pitchFamily="34" charset="0"/>
                <a:ea typeface="Verdana" panose="020B0604030504040204" pitchFamily="34" charset="0"/>
              </a:rPr>
              <a:t>Darwin:  </a:t>
            </a:r>
            <a:r>
              <a:rPr lang="en-US" sz="900" dirty="0">
                <a:latin typeface="Verdana" panose="020B0604030504040204" pitchFamily="34" charset="0"/>
                <a:ea typeface="Verdana" panose="020B0604030504040204" pitchFamily="34" charset="0"/>
              </a:rPr>
              <a:t>What size companies should consider investing in Regulatory Intelligence?</a:t>
            </a:r>
          </a:p>
          <a:p>
            <a:endParaRPr lang="en-US" sz="900" b="1" dirty="0">
              <a:latin typeface="Verdana" panose="020B0604030504040204" pitchFamily="34" charset="0"/>
              <a:ea typeface="Verdana" panose="020B0604030504040204" pitchFamily="34" charset="0"/>
            </a:endParaRPr>
          </a:p>
          <a:p>
            <a:r>
              <a:rPr lang="en-US" sz="900" b="1" dirty="0">
                <a:latin typeface="Verdana" panose="020B0604030504040204" pitchFamily="34" charset="0"/>
                <a:ea typeface="Verdana" panose="020B0604030504040204" pitchFamily="34" charset="0"/>
              </a:rPr>
              <a:t>René</a:t>
            </a:r>
            <a:r>
              <a:rPr lang="en-US" sz="900" dirty="0">
                <a:latin typeface="Verdana" panose="020B0604030504040204" pitchFamily="34" charset="0"/>
                <a:ea typeface="Verdana" panose="020B0604030504040204" pitchFamily="34" charset="0"/>
              </a:rPr>
              <a:t>:  This is as big or as small of a position as what will fit your budget and resources.  What I think happens is that companies rely too heavily on their RA team to do submission work and want them to keep up with all the changing regulations that are happening globally without giving them adequate time to gather good information.  They may miss important information or things will fall through the cracks.</a:t>
            </a:r>
          </a:p>
          <a:p>
            <a:endParaRPr lang="en-US" sz="900" dirty="0">
              <a:latin typeface="Verdana" panose="020B0604030504040204" pitchFamily="34" charset="0"/>
              <a:ea typeface="Verdana" panose="020B0604030504040204" pitchFamily="34" charset="0"/>
            </a:endParaRPr>
          </a:p>
          <a:p>
            <a:r>
              <a:rPr lang="en-US" sz="900" dirty="0">
                <a:latin typeface="Verdana" panose="020B0604030504040204" pitchFamily="34" charset="0"/>
                <a:ea typeface="Verdana" panose="020B0604030504040204" pitchFamily="34" charset="0"/>
              </a:rPr>
              <a:t>I suggest you write Regulatory Intelligence as part of their job description and allow them the time needed to do it, even if it’s half a day a week.  Or, you can pay for a subscription service for your type of device or industry and get a weekly newsletter.</a:t>
            </a:r>
          </a:p>
          <a:p>
            <a:endParaRPr lang="en-US" sz="900" b="1" dirty="0">
              <a:latin typeface="Verdana" panose="020B0604030504040204" pitchFamily="34" charset="0"/>
              <a:ea typeface="Verdana" panose="020B0604030504040204" pitchFamily="34" charset="0"/>
            </a:endParaRPr>
          </a:p>
          <a:p>
            <a:r>
              <a:rPr lang="en-US" sz="900" dirty="0">
                <a:latin typeface="Verdana" panose="020B0604030504040204" pitchFamily="34" charset="0"/>
                <a:ea typeface="Verdana" panose="020B0604030504040204" pitchFamily="34" charset="0"/>
              </a:rPr>
              <a:t>(Continue to video links)</a:t>
            </a:r>
          </a:p>
        </p:txBody>
      </p:sp>
      <p:sp>
        <p:nvSpPr>
          <p:cNvPr id="25" name="TextBox 24">
            <a:hlinkClick r:id="rId5"/>
            <a:extLst>
              <a:ext uri="{FF2B5EF4-FFF2-40B4-BE49-F238E27FC236}">
                <a16:creationId xmlns:a16="http://schemas.microsoft.com/office/drawing/2014/main" id="{E3634F44-626C-41E6-A04C-9F45049E8395}"/>
              </a:ext>
            </a:extLst>
          </p:cNvPr>
          <p:cNvSpPr txBox="1"/>
          <p:nvPr/>
        </p:nvSpPr>
        <p:spPr>
          <a:xfrm>
            <a:off x="4592285" y="8751964"/>
            <a:ext cx="1102827"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hlinkClick r:id="rId6"/>
              </a:rPr>
              <a:t>Video Link</a:t>
            </a:r>
            <a:endParaRPr lang="en-US" sz="1200" dirty="0">
              <a:latin typeface="Verdana" panose="020B0604030504040204" pitchFamily="34" charset="0"/>
              <a:ea typeface="Verdana" panose="020B0604030504040204" pitchFamily="34" charset="0"/>
            </a:endParaRPr>
          </a:p>
        </p:txBody>
      </p:sp>
      <p:cxnSp>
        <p:nvCxnSpPr>
          <p:cNvPr id="13" name="Straight Connector 12">
            <a:extLst>
              <a:ext uri="{FF2B5EF4-FFF2-40B4-BE49-F238E27FC236}">
                <a16:creationId xmlns:a16="http://schemas.microsoft.com/office/drawing/2014/main" id="{675CF9A0-036F-4260-BBB5-2B9A9C680738}"/>
              </a:ext>
            </a:extLst>
          </p:cNvPr>
          <p:cNvCxnSpPr/>
          <p:nvPr/>
        </p:nvCxnSpPr>
        <p:spPr>
          <a:xfrm>
            <a:off x="129702" y="4223801"/>
            <a:ext cx="431543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C610CCE-4C92-4D57-BBF2-795160F16B2F}"/>
              </a:ext>
            </a:extLst>
          </p:cNvPr>
          <p:cNvSpPr txBox="1"/>
          <p:nvPr/>
        </p:nvSpPr>
        <p:spPr>
          <a:xfrm>
            <a:off x="176880" y="4523439"/>
            <a:ext cx="4368228" cy="338554"/>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rPr>
              <a:t>Hologic Pivots to Help Out</a:t>
            </a:r>
          </a:p>
        </p:txBody>
      </p:sp>
      <p:sp>
        <p:nvSpPr>
          <p:cNvPr id="17" name="TextBox 16">
            <a:extLst>
              <a:ext uri="{FF2B5EF4-FFF2-40B4-BE49-F238E27FC236}">
                <a16:creationId xmlns:a16="http://schemas.microsoft.com/office/drawing/2014/main" id="{7F0A943D-580D-4C89-927E-93E18273CE1A}"/>
              </a:ext>
            </a:extLst>
          </p:cNvPr>
          <p:cNvSpPr txBox="1"/>
          <p:nvPr/>
        </p:nvSpPr>
        <p:spPr>
          <a:xfrm>
            <a:off x="317726" y="5080063"/>
            <a:ext cx="4315437" cy="2158989"/>
          </a:xfrm>
          <a:prstGeom prst="rect">
            <a:avLst/>
          </a:prstGeom>
          <a:noFill/>
        </p:spPr>
        <p:txBody>
          <a:bodyPr wrap="square">
            <a:spAutoFit/>
          </a:bodyPr>
          <a:lstStyle/>
          <a:p>
            <a:pPr>
              <a:lnSpc>
                <a:spcPct val="107000"/>
              </a:lnSpc>
            </a:pPr>
            <a:r>
              <a:rPr lang="en-US" sz="900" b="1" dirty="0">
                <a:latin typeface="Verdana" panose="020B0604030504040204" pitchFamily="34" charset="0"/>
                <a:ea typeface="Verdana" panose="020B0604030504040204" pitchFamily="34" charset="0"/>
              </a:rPr>
              <a:t>Darwin: </a:t>
            </a:r>
            <a:r>
              <a:rPr lang="en-US" sz="900" dirty="0">
                <a:latin typeface="Verdana" panose="020B0604030504040204" pitchFamily="34" charset="0"/>
                <a:ea typeface="Verdana" panose="020B0604030504040204" pitchFamily="34" charset="0"/>
              </a:rPr>
              <a:t>Tell me how Hologic proactively reached out to partner with the FDA and to benefit people relevant to the pandemic.</a:t>
            </a:r>
          </a:p>
          <a:p>
            <a:pPr>
              <a:lnSpc>
                <a:spcPct val="107000"/>
              </a:lnSpc>
            </a:pPr>
            <a:endParaRPr lang="en-US" sz="900" b="1" dirty="0">
              <a:latin typeface="Verdana" panose="020B0604030504040204" pitchFamily="34" charset="0"/>
              <a:ea typeface="Verdana" panose="020B0604030504040204" pitchFamily="34" charset="0"/>
            </a:endParaRPr>
          </a:p>
          <a:p>
            <a:pPr>
              <a:lnSpc>
                <a:spcPct val="107000"/>
              </a:lnSpc>
            </a:pPr>
            <a:r>
              <a:rPr lang="en-US" sz="900" b="1" dirty="0">
                <a:latin typeface="Verdana" panose="020B0604030504040204" pitchFamily="34" charset="0"/>
                <a:ea typeface="Verdana" panose="020B0604030504040204" pitchFamily="34" charset="0"/>
              </a:rPr>
              <a:t>René: </a:t>
            </a:r>
            <a:r>
              <a:rPr lang="en-US" sz="900" dirty="0">
                <a:latin typeface="Verdana" panose="020B0604030504040204" pitchFamily="34" charset="0"/>
                <a:ea typeface="Verdana" panose="020B0604030504040204" pitchFamily="34" charset="0"/>
              </a:rPr>
              <a:t>Hologic is a women’s healthcare company, we traditionally have made IVDs for testing for STDs and things like that.  When we saw Covid-19 was coming that was a real opportunity for us to utilize these relations that we have built with the FDA and proactively do something to help.  We were able to start making Covid tests in a couple of months and do a complete pivot with our scientists working around the clock coming up with formulas, developing a test, and then getting the supplies and an EUA.  By Fall of 2020, we were producing around 40% of all Covid tests that the US was using.  It was financially great for Hologic, especially since all elective surgeries were canceled.  (Continue to video links)</a:t>
            </a:r>
            <a:endParaRPr lang="en-US" dirty="0"/>
          </a:p>
        </p:txBody>
      </p:sp>
      <p:cxnSp>
        <p:nvCxnSpPr>
          <p:cNvPr id="18" name="Straight Connector 17">
            <a:extLst>
              <a:ext uri="{FF2B5EF4-FFF2-40B4-BE49-F238E27FC236}">
                <a16:creationId xmlns:a16="http://schemas.microsoft.com/office/drawing/2014/main" id="{D7B8D105-0F4B-4DC0-A954-F76263F8727B}"/>
              </a:ext>
            </a:extLst>
          </p:cNvPr>
          <p:cNvCxnSpPr/>
          <p:nvPr/>
        </p:nvCxnSpPr>
        <p:spPr>
          <a:xfrm>
            <a:off x="276846" y="7489053"/>
            <a:ext cx="431543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978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44500" y="1557361"/>
            <a:ext cx="2037714" cy="211083"/>
          </a:xfrm>
          <a:prstGeom prst="rect">
            <a:avLst/>
          </a:prstGeom>
        </p:spPr>
        <p:txBody>
          <a:bodyPr vert="horz" wrap="square" lIns="0" tIns="73025" rIns="0" bIns="0" rtlCol="0">
            <a:spAutoFit/>
          </a:bodyPr>
          <a:lstStyle/>
          <a:p>
            <a:pPr marL="12700" marR="5080" algn="just">
              <a:lnSpc>
                <a:spcPts val="1200"/>
              </a:lnSpc>
              <a:spcBef>
                <a:spcPts val="575"/>
              </a:spcBef>
            </a:pPr>
            <a:endParaRPr lang="en-US" sz="750" dirty="0">
              <a:latin typeface="Arial"/>
              <a:cs typeface="Arial"/>
            </a:endParaRPr>
          </a:p>
        </p:txBody>
      </p:sp>
      <p:sp>
        <p:nvSpPr>
          <p:cNvPr id="7" name="object 7"/>
          <p:cNvSpPr/>
          <p:nvPr/>
        </p:nvSpPr>
        <p:spPr>
          <a:xfrm>
            <a:off x="5312664" y="0"/>
            <a:ext cx="2247900" cy="10692130"/>
          </a:xfrm>
          <a:custGeom>
            <a:avLst/>
            <a:gdLst/>
            <a:ahLst/>
            <a:cxnLst/>
            <a:rect l="l" t="t" r="r" b="b"/>
            <a:pathLst>
              <a:path w="2247900" h="10692130">
                <a:moveTo>
                  <a:pt x="2247328" y="0"/>
                </a:moveTo>
                <a:lnTo>
                  <a:pt x="0" y="0"/>
                </a:lnTo>
                <a:lnTo>
                  <a:pt x="0" y="10692003"/>
                </a:lnTo>
                <a:lnTo>
                  <a:pt x="2247328" y="10692003"/>
                </a:lnTo>
                <a:lnTo>
                  <a:pt x="2247328" y="0"/>
                </a:lnTo>
                <a:close/>
              </a:path>
            </a:pathLst>
          </a:custGeom>
          <a:solidFill>
            <a:srgbClr val="2E3B45"/>
          </a:solidFill>
        </p:spPr>
        <p:txBody>
          <a:bodyPr wrap="square" lIns="0" tIns="0" rIns="0" bIns="0" rtlCol="0"/>
          <a:lstStyle/>
          <a:p>
            <a:endParaRPr dirty="0"/>
          </a:p>
        </p:txBody>
      </p:sp>
      <p:sp>
        <p:nvSpPr>
          <p:cNvPr id="8" name="object 8"/>
          <p:cNvSpPr txBox="1"/>
          <p:nvPr/>
        </p:nvSpPr>
        <p:spPr>
          <a:xfrm>
            <a:off x="5674470" y="136735"/>
            <a:ext cx="1730282" cy="10254949"/>
          </a:xfrm>
          <a:prstGeom prst="rect">
            <a:avLst/>
          </a:prstGeom>
        </p:spPr>
        <p:txBody>
          <a:bodyPr vert="vert" wrap="square" lIns="0" tIns="0" rIns="0" bIns="0" rtlCol="0">
            <a:spAutoFit/>
          </a:bodyPr>
          <a:lstStyle/>
          <a:p>
            <a:pPr marL="12700" algn="ctr">
              <a:lnSpc>
                <a:spcPts val="14465"/>
              </a:lnSpc>
            </a:pPr>
            <a:r>
              <a:rPr lang="en-US" sz="11500" spc="580" dirty="0">
                <a:solidFill>
                  <a:srgbClr val="BDDAE4"/>
                </a:solidFill>
                <a:latin typeface="Arial"/>
                <a:cs typeface="Arial"/>
              </a:rPr>
              <a:t>Career</a:t>
            </a:r>
            <a:endParaRPr sz="11500" dirty="0">
              <a:latin typeface="Arial"/>
              <a:cs typeface="Arial"/>
            </a:endParaRPr>
          </a:p>
        </p:txBody>
      </p:sp>
      <p:sp>
        <p:nvSpPr>
          <p:cNvPr id="10" name="object 10"/>
          <p:cNvSpPr/>
          <p:nvPr/>
        </p:nvSpPr>
        <p:spPr>
          <a:xfrm>
            <a:off x="0" y="8504352"/>
            <a:ext cx="8750" cy="2187651"/>
          </a:xfrm>
          <a:prstGeom prst="rect">
            <a:avLst/>
          </a:prstGeom>
          <a:blipFill>
            <a:blip r:embed="rId2" cstate="print"/>
            <a:stretch>
              <a:fillRect/>
            </a:stretch>
          </a:blipFill>
        </p:spPr>
        <p:txBody>
          <a:bodyPr wrap="square" lIns="0" tIns="0" rIns="0" bIns="0" rtlCol="0"/>
          <a:lstStyle/>
          <a:p>
            <a:endParaRPr dirty="0"/>
          </a:p>
        </p:txBody>
      </p:sp>
      <p:sp>
        <p:nvSpPr>
          <p:cNvPr id="13" name="TextBox 12">
            <a:extLst>
              <a:ext uri="{FF2B5EF4-FFF2-40B4-BE49-F238E27FC236}">
                <a16:creationId xmlns:a16="http://schemas.microsoft.com/office/drawing/2014/main" id="{5CA4DC22-A575-4416-9F67-B6F2E1B9FDF1}"/>
              </a:ext>
            </a:extLst>
          </p:cNvPr>
          <p:cNvSpPr txBox="1"/>
          <p:nvPr/>
        </p:nvSpPr>
        <p:spPr>
          <a:xfrm>
            <a:off x="59721" y="3216485"/>
            <a:ext cx="4368228" cy="338554"/>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rPr>
              <a:t>Career Path into RA</a:t>
            </a:r>
          </a:p>
        </p:txBody>
      </p:sp>
      <p:cxnSp>
        <p:nvCxnSpPr>
          <p:cNvPr id="17" name="Straight Connector 16">
            <a:extLst>
              <a:ext uri="{FF2B5EF4-FFF2-40B4-BE49-F238E27FC236}">
                <a16:creationId xmlns:a16="http://schemas.microsoft.com/office/drawing/2014/main" id="{B717F8B4-58D7-42F5-92E5-EF87F5FCE456}"/>
              </a:ext>
            </a:extLst>
          </p:cNvPr>
          <p:cNvCxnSpPr/>
          <p:nvPr/>
        </p:nvCxnSpPr>
        <p:spPr>
          <a:xfrm>
            <a:off x="324495" y="2998867"/>
            <a:ext cx="4315438"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80C3F51-A3AE-448D-8D83-6A14CDB6A496}"/>
              </a:ext>
            </a:extLst>
          </p:cNvPr>
          <p:cNvSpPr txBox="1"/>
          <p:nvPr/>
        </p:nvSpPr>
        <p:spPr>
          <a:xfrm>
            <a:off x="89172" y="7891158"/>
            <a:ext cx="3894810" cy="481607"/>
          </a:xfrm>
          <a:prstGeom prst="rect">
            <a:avLst/>
          </a:prstGeom>
          <a:noFill/>
        </p:spPr>
        <p:txBody>
          <a:bodyPr wrap="square" rtlCol="0">
            <a:spAutoFit/>
          </a:bodyPr>
          <a:lstStyle/>
          <a:p>
            <a:pPr marL="0" marR="0">
              <a:lnSpc>
                <a:spcPct val="107000"/>
              </a:lnSpc>
              <a:spcBef>
                <a:spcPts val="0"/>
              </a:spcBef>
              <a:spcAft>
                <a:spcPts val="800"/>
              </a:spcAft>
            </a:pPr>
            <a:endParaRPr lang="en-US" sz="900" dirty="0">
              <a:effectLst/>
              <a:latin typeface="Verdana" panose="020B0604030504040204" pitchFamily="34" charset="0"/>
              <a:ea typeface="Verdana" panose="020B0604030504040204" pitchFamily="34" charset="0"/>
              <a:cs typeface="Times New Roman" panose="02020603050405020304" pitchFamily="18" charset="0"/>
            </a:endParaRPr>
          </a:p>
          <a:p>
            <a:endParaRPr lang="en-US" sz="900" dirty="0"/>
          </a:p>
        </p:txBody>
      </p:sp>
      <p:sp>
        <p:nvSpPr>
          <p:cNvPr id="19" name="TextBox 18">
            <a:extLst>
              <a:ext uri="{FF2B5EF4-FFF2-40B4-BE49-F238E27FC236}">
                <a16:creationId xmlns:a16="http://schemas.microsoft.com/office/drawing/2014/main" id="{00C0DC33-E38F-4416-8E7A-3FACA66D1524}"/>
              </a:ext>
            </a:extLst>
          </p:cNvPr>
          <p:cNvSpPr txBox="1"/>
          <p:nvPr/>
        </p:nvSpPr>
        <p:spPr>
          <a:xfrm>
            <a:off x="246071" y="256528"/>
            <a:ext cx="3995529" cy="584775"/>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rPr>
              <a:t>Regulatory Intelligence Can Guide Your Company</a:t>
            </a:r>
          </a:p>
        </p:txBody>
      </p:sp>
      <p:sp>
        <p:nvSpPr>
          <p:cNvPr id="21" name="TextBox 20">
            <a:extLst>
              <a:ext uri="{FF2B5EF4-FFF2-40B4-BE49-F238E27FC236}">
                <a16:creationId xmlns:a16="http://schemas.microsoft.com/office/drawing/2014/main" id="{BFFEDC54-EE1C-49EF-870E-0999A8B95301}"/>
              </a:ext>
            </a:extLst>
          </p:cNvPr>
          <p:cNvSpPr txBox="1"/>
          <p:nvPr/>
        </p:nvSpPr>
        <p:spPr>
          <a:xfrm>
            <a:off x="324495" y="832132"/>
            <a:ext cx="3845851" cy="2153795"/>
          </a:xfrm>
          <a:prstGeom prst="rect">
            <a:avLst/>
          </a:prstGeom>
          <a:noFill/>
        </p:spPr>
        <p:txBody>
          <a:bodyPr wrap="square" rtlCol="0">
            <a:spAutoFit/>
          </a:bodyPr>
          <a:lstStyle/>
          <a:p>
            <a:pPr>
              <a:lnSpc>
                <a:spcPct val="107000"/>
              </a:lnSpc>
            </a:pPr>
            <a:r>
              <a:rPr lang="en-US" sz="900" b="1" dirty="0">
                <a:latin typeface="Verdana" panose="020B0604030504040204" pitchFamily="34" charset="0"/>
                <a:ea typeface="Verdana" panose="020B0604030504040204" pitchFamily="34" charset="0"/>
                <a:cs typeface="Times New Roman" panose="02020603050405020304" pitchFamily="18" charset="0"/>
              </a:rPr>
              <a:t>Darwin:  </a:t>
            </a:r>
            <a:r>
              <a:rPr lang="en-US" sz="900" dirty="0">
                <a:latin typeface="Verdana" panose="020B0604030504040204" pitchFamily="34" charset="0"/>
                <a:ea typeface="Verdana" panose="020B0604030504040204" pitchFamily="34" charset="0"/>
                <a:cs typeface="Times New Roman" panose="02020603050405020304" pitchFamily="18" charset="0"/>
              </a:rPr>
              <a:t>In your career in medical devices and RA, what are the things you like the most?</a:t>
            </a:r>
          </a:p>
          <a:p>
            <a:pPr>
              <a:lnSpc>
                <a:spcPct val="107000"/>
              </a:lnSpc>
            </a:pPr>
            <a:endParaRPr lang="en-US" sz="900" b="1" dirty="0">
              <a:latin typeface="Verdana" panose="020B0604030504040204" pitchFamily="34" charset="0"/>
              <a:ea typeface="Verdana" panose="020B0604030504040204" pitchFamily="34" charset="0"/>
              <a:cs typeface="Times New Roman" panose="02020603050405020304" pitchFamily="18" charset="0"/>
            </a:endParaRPr>
          </a:p>
          <a:p>
            <a:pPr>
              <a:lnSpc>
                <a:spcPct val="107000"/>
              </a:lnSpc>
            </a:pPr>
            <a:r>
              <a:rPr lang="en-US" sz="900" b="1" dirty="0">
                <a:latin typeface="Verdana" panose="020B0604030504040204" pitchFamily="34" charset="0"/>
                <a:ea typeface="Verdana" panose="020B0604030504040204" pitchFamily="34" charset="0"/>
                <a:cs typeface="Times New Roman" panose="02020603050405020304" pitchFamily="18" charset="0"/>
              </a:rPr>
              <a:t>René: </a:t>
            </a:r>
            <a:r>
              <a:rPr lang="en-US" sz="900" dirty="0">
                <a:latin typeface="Verdana" panose="020B0604030504040204" pitchFamily="34" charset="0"/>
                <a:ea typeface="Verdana" panose="020B0604030504040204" pitchFamily="34" charset="0"/>
                <a:cs typeface="Times New Roman" panose="02020603050405020304" pitchFamily="18" charset="0"/>
              </a:rPr>
              <a:t>I liked putting the submissions together and making the argument of why our devices are safe and effective and why you should put them on the market.  In Regulatory Intelligence I read all day about new things happening, new technology, and how it can be applied.  What we do at Hologic is an analysis of the information and then send it out to everybody and say this will impact us and this is what we recommend.  Not only do I get to learn the new things, do an analysis into it but then tell leadership how this information will impact us.</a:t>
            </a:r>
          </a:p>
          <a:p>
            <a:pPr>
              <a:lnSpc>
                <a:spcPct val="107000"/>
              </a:lnSpc>
            </a:pPr>
            <a:r>
              <a:rPr lang="en-US" sz="900" dirty="0">
                <a:latin typeface="Verdana" panose="020B0604030504040204" pitchFamily="34" charset="0"/>
                <a:ea typeface="Verdana" panose="020B0604030504040204" pitchFamily="34" charset="0"/>
                <a:cs typeface="Times New Roman" panose="02020603050405020304" pitchFamily="18" charset="0"/>
              </a:rPr>
              <a:t>(Continue to video link)</a:t>
            </a:r>
          </a:p>
        </p:txBody>
      </p:sp>
      <p:sp>
        <p:nvSpPr>
          <p:cNvPr id="23" name="TextBox 22">
            <a:hlinkClick r:id="rId3"/>
            <a:extLst>
              <a:ext uri="{FF2B5EF4-FFF2-40B4-BE49-F238E27FC236}">
                <a16:creationId xmlns:a16="http://schemas.microsoft.com/office/drawing/2014/main" id="{D95ADF71-F879-45E8-975B-017CDA5E021B}"/>
              </a:ext>
            </a:extLst>
          </p:cNvPr>
          <p:cNvSpPr txBox="1"/>
          <p:nvPr/>
        </p:nvSpPr>
        <p:spPr>
          <a:xfrm>
            <a:off x="4170346" y="1064723"/>
            <a:ext cx="1102827"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hlinkClick r:id="rId4"/>
              </a:rPr>
              <a:t>Video </a:t>
            </a:r>
            <a:r>
              <a:rPr lang="en-US" sz="1200" dirty="0">
                <a:latin typeface="Verdana" panose="020B0604030504040204" pitchFamily="34" charset="0"/>
                <a:ea typeface="Verdana" panose="020B0604030504040204" pitchFamily="34" charset="0"/>
                <a:hlinkClick r:id="rId5"/>
              </a:rPr>
              <a:t>Link</a:t>
            </a:r>
            <a:endParaRPr lang="en-US" sz="1200" dirty="0">
              <a:latin typeface="Verdana" panose="020B0604030504040204" pitchFamily="34" charset="0"/>
              <a:ea typeface="Verdana" panose="020B0604030504040204" pitchFamily="34" charset="0"/>
            </a:endParaRPr>
          </a:p>
        </p:txBody>
      </p:sp>
      <p:sp>
        <p:nvSpPr>
          <p:cNvPr id="24" name="TextBox 23">
            <a:hlinkClick r:id="rId6"/>
            <a:extLst>
              <a:ext uri="{FF2B5EF4-FFF2-40B4-BE49-F238E27FC236}">
                <a16:creationId xmlns:a16="http://schemas.microsoft.com/office/drawing/2014/main" id="{8F330748-6B51-4792-BAFB-E5D2CDABC895}"/>
              </a:ext>
            </a:extLst>
          </p:cNvPr>
          <p:cNvSpPr txBox="1"/>
          <p:nvPr/>
        </p:nvSpPr>
        <p:spPr>
          <a:xfrm>
            <a:off x="4151156" y="4256469"/>
            <a:ext cx="1180699"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hlinkClick r:id="rId7"/>
              </a:rPr>
              <a:t>Video Link </a:t>
            </a:r>
            <a:endParaRPr lang="en-US" sz="1200" dirty="0">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47B11747-C1A4-4C15-A358-9425FA87E275}"/>
              </a:ext>
            </a:extLst>
          </p:cNvPr>
          <p:cNvSpPr txBox="1"/>
          <p:nvPr/>
        </p:nvSpPr>
        <p:spPr>
          <a:xfrm>
            <a:off x="357606" y="3737117"/>
            <a:ext cx="3772457" cy="2446824"/>
          </a:xfrm>
          <a:prstGeom prst="rect">
            <a:avLst/>
          </a:prstGeom>
          <a:noFill/>
        </p:spPr>
        <p:txBody>
          <a:bodyPr wrap="square" rtlCol="0">
            <a:spAutoFit/>
          </a:bodyPr>
          <a:lstStyle/>
          <a:p>
            <a:r>
              <a:rPr lang="en-US" sz="900" b="1" dirty="0">
                <a:latin typeface="Verdana" panose="020B0604030504040204" pitchFamily="34" charset="0"/>
                <a:ea typeface="Verdana" panose="020B0604030504040204" pitchFamily="34" charset="0"/>
              </a:rPr>
              <a:t>Darwin: </a:t>
            </a:r>
            <a:r>
              <a:rPr lang="en-US" sz="900" dirty="0">
                <a:latin typeface="Verdana" panose="020B0604030504040204" pitchFamily="34" charset="0"/>
                <a:ea typeface="Verdana" panose="020B0604030504040204" pitchFamily="34" charset="0"/>
              </a:rPr>
              <a:t>What would your advice be to somebody that wants to explore a career in RA?</a:t>
            </a:r>
          </a:p>
          <a:p>
            <a:endParaRPr lang="en-US" sz="900" b="1" dirty="0">
              <a:latin typeface="Verdana" panose="020B0604030504040204" pitchFamily="34" charset="0"/>
              <a:ea typeface="Verdana" panose="020B0604030504040204" pitchFamily="34" charset="0"/>
            </a:endParaRPr>
          </a:p>
          <a:p>
            <a:r>
              <a:rPr lang="en-US" sz="900" b="1" dirty="0">
                <a:latin typeface="Verdana" panose="020B0604030504040204" pitchFamily="34" charset="0"/>
                <a:ea typeface="Verdana" panose="020B0604030504040204" pitchFamily="34" charset="0"/>
              </a:rPr>
              <a:t>René:  </a:t>
            </a:r>
            <a:r>
              <a:rPr lang="en-US" sz="900" dirty="0">
                <a:latin typeface="Verdana" panose="020B0604030504040204" pitchFamily="34" charset="0"/>
                <a:ea typeface="Verdana" panose="020B0604030504040204" pitchFamily="34" charset="0"/>
              </a:rPr>
              <a:t>Once I was in the medical device industry I started in R&amp;D which is a typical path for someone that wants to go into RA.  In R&amp;D they know the technical side, they know how the devices work.  Then I moved into a Quality position which is pretty typical as well because they work hand in hand.  In the company I worked at, Quality and Regulatory were one department, and as the company grew they split it into two and I got to choose which one I wanted to go into.  </a:t>
            </a:r>
          </a:p>
          <a:p>
            <a:endParaRPr lang="en-US" sz="900" dirty="0">
              <a:latin typeface="Verdana" panose="020B0604030504040204" pitchFamily="34" charset="0"/>
              <a:ea typeface="Verdana" panose="020B0604030504040204" pitchFamily="34" charset="0"/>
            </a:endParaRPr>
          </a:p>
          <a:p>
            <a:r>
              <a:rPr lang="en-US" sz="900" dirty="0">
                <a:latin typeface="Verdana" panose="020B0604030504040204" pitchFamily="34" charset="0"/>
                <a:ea typeface="Verdana" panose="020B0604030504040204" pitchFamily="34" charset="0"/>
              </a:rPr>
              <a:t>If that’s not the path for you, I suggest reaching out to someone in the Regulatory department within your company and volunteering to help with something.  Get a little bit of knowledge under your belt.</a:t>
            </a:r>
          </a:p>
          <a:p>
            <a:r>
              <a:rPr lang="en-US" sz="900" dirty="0">
                <a:latin typeface="Verdana" panose="020B0604030504040204" pitchFamily="34" charset="0"/>
                <a:ea typeface="Verdana" panose="020B0604030504040204" pitchFamily="34" charset="0"/>
              </a:rPr>
              <a:t>(Continue to video links)</a:t>
            </a:r>
          </a:p>
        </p:txBody>
      </p:sp>
      <p:cxnSp>
        <p:nvCxnSpPr>
          <p:cNvPr id="14" name="Straight Connector 13">
            <a:extLst>
              <a:ext uri="{FF2B5EF4-FFF2-40B4-BE49-F238E27FC236}">
                <a16:creationId xmlns:a16="http://schemas.microsoft.com/office/drawing/2014/main" id="{EC60843C-3E32-45FD-BC63-B2CFDD9F9B41}"/>
              </a:ext>
            </a:extLst>
          </p:cNvPr>
          <p:cNvCxnSpPr/>
          <p:nvPr/>
        </p:nvCxnSpPr>
        <p:spPr>
          <a:xfrm>
            <a:off x="357606" y="6805300"/>
            <a:ext cx="4315438"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1A46400-E6E9-44DC-98FD-FA8FCE967F2E}"/>
              </a:ext>
            </a:extLst>
          </p:cNvPr>
          <p:cNvSpPr txBox="1"/>
          <p:nvPr/>
        </p:nvSpPr>
        <p:spPr>
          <a:xfrm>
            <a:off x="59721" y="7138362"/>
            <a:ext cx="4368228" cy="584775"/>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rPr>
              <a:t>Expanding Regulatory Intelligence Functions</a:t>
            </a:r>
          </a:p>
        </p:txBody>
      </p:sp>
      <p:sp>
        <p:nvSpPr>
          <p:cNvPr id="16" name="TextBox 15">
            <a:extLst>
              <a:ext uri="{FF2B5EF4-FFF2-40B4-BE49-F238E27FC236}">
                <a16:creationId xmlns:a16="http://schemas.microsoft.com/office/drawing/2014/main" id="{257F98EC-969F-4804-872D-7A13DB4D9F44}"/>
              </a:ext>
            </a:extLst>
          </p:cNvPr>
          <p:cNvSpPr txBox="1"/>
          <p:nvPr/>
        </p:nvSpPr>
        <p:spPr>
          <a:xfrm>
            <a:off x="390015" y="7855086"/>
            <a:ext cx="3772457" cy="2585323"/>
          </a:xfrm>
          <a:prstGeom prst="rect">
            <a:avLst/>
          </a:prstGeom>
          <a:noFill/>
        </p:spPr>
        <p:txBody>
          <a:bodyPr wrap="square" rtlCol="0">
            <a:spAutoFit/>
          </a:bodyPr>
          <a:lstStyle/>
          <a:p>
            <a:r>
              <a:rPr lang="en-US" sz="900" b="1" dirty="0">
                <a:latin typeface="Verdana" panose="020B0604030504040204" pitchFamily="34" charset="0"/>
                <a:ea typeface="Verdana" panose="020B0604030504040204" pitchFamily="34" charset="0"/>
              </a:rPr>
              <a:t>Darwin: </a:t>
            </a:r>
            <a:r>
              <a:rPr lang="en-US" sz="900" dirty="0">
                <a:latin typeface="Verdana" panose="020B0604030504040204" pitchFamily="34" charset="0"/>
                <a:ea typeface="Verdana" panose="020B0604030504040204" pitchFamily="34" charset="0"/>
              </a:rPr>
              <a:t>Is there something as your department continues to grow that you would want to implement?</a:t>
            </a:r>
          </a:p>
          <a:p>
            <a:endParaRPr lang="en-US" sz="900" b="1" dirty="0">
              <a:latin typeface="Verdana" panose="020B0604030504040204" pitchFamily="34" charset="0"/>
              <a:ea typeface="Verdana" panose="020B0604030504040204" pitchFamily="34" charset="0"/>
            </a:endParaRPr>
          </a:p>
          <a:p>
            <a:r>
              <a:rPr lang="en-US" sz="900" b="1" dirty="0">
                <a:latin typeface="Verdana" panose="020B0604030504040204" pitchFamily="34" charset="0"/>
                <a:ea typeface="Verdana" panose="020B0604030504040204" pitchFamily="34" charset="0"/>
              </a:rPr>
              <a:t>René: </a:t>
            </a:r>
            <a:r>
              <a:rPr lang="en-US" sz="900" dirty="0">
                <a:latin typeface="Verdana" panose="020B0604030504040204" pitchFamily="34" charset="0"/>
                <a:ea typeface="Verdana" panose="020B0604030504040204" pitchFamily="34" charset="0"/>
              </a:rPr>
              <a:t>It’s a little tricky with only two of us to manage global changes across numerous different products, so a lot of times a regulatory specialist can rely on regional partners to do some work on submissions.  They might provide information to people in Europe or Asia Pac, but they might also have other people that are either doing most of the submission and they rely on those partners.  </a:t>
            </a:r>
          </a:p>
          <a:p>
            <a:endParaRPr lang="en-US" sz="900" dirty="0">
              <a:latin typeface="Verdana" panose="020B0604030504040204" pitchFamily="34" charset="0"/>
              <a:ea typeface="Verdana" panose="020B0604030504040204" pitchFamily="34" charset="0"/>
            </a:endParaRPr>
          </a:p>
          <a:p>
            <a:r>
              <a:rPr lang="en-US" sz="900" dirty="0">
                <a:latin typeface="Verdana" panose="020B0604030504040204" pitchFamily="34" charset="0"/>
                <a:ea typeface="Verdana" panose="020B0604030504040204" pitchFamily="34" charset="0"/>
              </a:rPr>
              <a:t>We’re having a bit more difficulty trying to rely on our regional partners for some of this information because they are so busy doing their work that a lot of times the communication flow can be tricky.  So, some of the challenges we have is just trying to globally keep up with everything.</a:t>
            </a:r>
          </a:p>
          <a:p>
            <a:r>
              <a:rPr lang="en-US" sz="900" dirty="0">
                <a:latin typeface="Verdana" panose="020B0604030504040204" pitchFamily="34" charset="0"/>
                <a:ea typeface="Verdana" panose="020B0604030504040204" pitchFamily="34" charset="0"/>
              </a:rPr>
              <a:t>(Continue to video links)</a:t>
            </a:r>
          </a:p>
        </p:txBody>
      </p:sp>
      <p:sp>
        <p:nvSpPr>
          <p:cNvPr id="18" name="TextBox 17">
            <a:hlinkClick r:id="rId8"/>
            <a:extLst>
              <a:ext uri="{FF2B5EF4-FFF2-40B4-BE49-F238E27FC236}">
                <a16:creationId xmlns:a16="http://schemas.microsoft.com/office/drawing/2014/main" id="{7F0A2E21-D7E5-4B59-A94D-7FFFA2A3EBF6}"/>
              </a:ext>
            </a:extLst>
          </p:cNvPr>
          <p:cNvSpPr txBox="1"/>
          <p:nvPr/>
        </p:nvSpPr>
        <p:spPr>
          <a:xfrm>
            <a:off x="4130063" y="8116791"/>
            <a:ext cx="1180699"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hlinkClick r:id="rId9"/>
              </a:rPr>
              <a:t>Video Link </a:t>
            </a:r>
            <a:endParaRPr lang="en-US"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83996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2417635" y="10090068"/>
            <a:ext cx="3447542" cy="302647"/>
          </a:xfrm>
          <a:prstGeom prst="rect">
            <a:avLst/>
          </a:prstGeom>
        </p:spPr>
        <p:txBody>
          <a:bodyPr vert="horz" wrap="square" lIns="0" tIns="12700" rIns="0" bIns="0" rtlCol="0">
            <a:spAutoFit/>
          </a:bodyPr>
          <a:lstStyle/>
          <a:p>
            <a:pPr marL="12700" marR="5080">
              <a:lnSpc>
                <a:spcPct val="100000"/>
              </a:lnSpc>
              <a:spcBef>
                <a:spcPts val="100"/>
              </a:spcBef>
            </a:pPr>
            <a:r>
              <a:rPr sz="900" spc="15" dirty="0">
                <a:solidFill>
                  <a:schemeClr val="bg1"/>
                </a:solidFill>
                <a:latin typeface="Verdana" panose="020B0604030504040204" pitchFamily="34" charset="0"/>
                <a:ea typeface="Verdana" panose="020B0604030504040204" pitchFamily="34" charset="0"/>
                <a:cs typeface="Arial"/>
              </a:rPr>
              <a:t>If</a:t>
            </a:r>
            <a:r>
              <a:rPr sz="900" spc="-80" dirty="0">
                <a:solidFill>
                  <a:schemeClr val="bg1"/>
                </a:solidFill>
                <a:latin typeface="Verdana" panose="020B0604030504040204" pitchFamily="34" charset="0"/>
                <a:ea typeface="Verdana" panose="020B0604030504040204" pitchFamily="34" charset="0"/>
                <a:cs typeface="Arial"/>
              </a:rPr>
              <a:t> </a:t>
            </a:r>
            <a:r>
              <a:rPr sz="900" spc="35" dirty="0">
                <a:solidFill>
                  <a:schemeClr val="bg1"/>
                </a:solidFill>
                <a:latin typeface="Verdana" panose="020B0604030504040204" pitchFamily="34" charset="0"/>
                <a:ea typeface="Verdana" panose="020B0604030504040204" pitchFamily="34" charset="0"/>
                <a:cs typeface="Arial"/>
              </a:rPr>
              <a:t>you</a:t>
            </a:r>
            <a:r>
              <a:rPr sz="900" spc="-25" dirty="0">
                <a:solidFill>
                  <a:schemeClr val="bg1"/>
                </a:solidFill>
                <a:latin typeface="Verdana" panose="020B0604030504040204" pitchFamily="34" charset="0"/>
                <a:ea typeface="Verdana" panose="020B0604030504040204" pitchFamily="34" charset="0"/>
                <a:cs typeface="Arial"/>
              </a:rPr>
              <a:t> </a:t>
            </a:r>
            <a:r>
              <a:rPr sz="900" spc="15" dirty="0">
                <a:solidFill>
                  <a:schemeClr val="bg1"/>
                </a:solidFill>
                <a:latin typeface="Verdana" panose="020B0604030504040204" pitchFamily="34" charset="0"/>
                <a:ea typeface="Verdana" panose="020B0604030504040204" pitchFamily="34" charset="0"/>
                <a:cs typeface="Arial"/>
              </a:rPr>
              <a:t>have</a:t>
            </a:r>
            <a:r>
              <a:rPr sz="900" spc="-20" dirty="0">
                <a:solidFill>
                  <a:schemeClr val="bg1"/>
                </a:solidFill>
                <a:latin typeface="Verdana" panose="020B0604030504040204" pitchFamily="34" charset="0"/>
                <a:ea typeface="Verdana" panose="020B0604030504040204" pitchFamily="34" charset="0"/>
                <a:cs typeface="Arial"/>
              </a:rPr>
              <a:t> </a:t>
            </a:r>
            <a:r>
              <a:rPr sz="900" spc="5" dirty="0">
                <a:solidFill>
                  <a:schemeClr val="bg1"/>
                </a:solidFill>
                <a:latin typeface="Verdana" panose="020B0604030504040204" pitchFamily="34" charset="0"/>
                <a:ea typeface="Verdana" panose="020B0604030504040204" pitchFamily="34" charset="0"/>
                <a:cs typeface="Arial"/>
              </a:rPr>
              <a:t>an</a:t>
            </a:r>
            <a:r>
              <a:rPr sz="900" spc="-25" dirty="0">
                <a:solidFill>
                  <a:schemeClr val="bg1"/>
                </a:solidFill>
                <a:latin typeface="Verdana" panose="020B0604030504040204" pitchFamily="34" charset="0"/>
                <a:ea typeface="Verdana" panose="020B0604030504040204" pitchFamily="34" charset="0"/>
                <a:cs typeface="Arial"/>
              </a:rPr>
              <a:t> </a:t>
            </a:r>
            <a:r>
              <a:rPr sz="900" spc="25" dirty="0">
                <a:solidFill>
                  <a:schemeClr val="bg1"/>
                </a:solidFill>
                <a:latin typeface="Verdana" panose="020B0604030504040204" pitchFamily="34" charset="0"/>
                <a:ea typeface="Verdana" panose="020B0604030504040204" pitchFamily="34" charset="0"/>
                <a:cs typeface="Arial"/>
              </a:rPr>
              <a:t>inquiry</a:t>
            </a:r>
            <a:r>
              <a:rPr sz="900" spc="-55" dirty="0">
                <a:solidFill>
                  <a:schemeClr val="bg1"/>
                </a:solidFill>
                <a:latin typeface="Verdana" panose="020B0604030504040204" pitchFamily="34" charset="0"/>
                <a:ea typeface="Verdana" panose="020B0604030504040204" pitchFamily="34" charset="0"/>
                <a:cs typeface="Arial"/>
              </a:rPr>
              <a:t> </a:t>
            </a:r>
            <a:r>
              <a:rPr sz="900" spc="45" dirty="0">
                <a:solidFill>
                  <a:schemeClr val="bg1"/>
                </a:solidFill>
                <a:latin typeface="Verdana" panose="020B0604030504040204" pitchFamily="34" charset="0"/>
                <a:ea typeface="Verdana" panose="020B0604030504040204" pitchFamily="34" charset="0"/>
                <a:cs typeface="Arial"/>
              </a:rPr>
              <a:t>for</a:t>
            </a:r>
            <a:r>
              <a:rPr sz="900" spc="-50" dirty="0">
                <a:solidFill>
                  <a:schemeClr val="bg1"/>
                </a:solidFill>
                <a:latin typeface="Verdana" panose="020B0604030504040204" pitchFamily="34" charset="0"/>
                <a:ea typeface="Verdana" panose="020B0604030504040204" pitchFamily="34" charset="0"/>
                <a:cs typeface="Arial"/>
              </a:rPr>
              <a:t> </a:t>
            </a:r>
            <a:r>
              <a:rPr sz="900" spc="5" dirty="0">
                <a:solidFill>
                  <a:schemeClr val="bg1"/>
                </a:solidFill>
                <a:latin typeface="Verdana" panose="020B0604030504040204" pitchFamily="34" charset="0"/>
                <a:ea typeface="Verdana" panose="020B0604030504040204" pitchFamily="34" charset="0"/>
                <a:cs typeface="Arial"/>
              </a:rPr>
              <a:t>Darwin,</a:t>
            </a:r>
            <a:r>
              <a:rPr sz="900" spc="-55" dirty="0">
                <a:solidFill>
                  <a:schemeClr val="bg1"/>
                </a:solidFill>
                <a:latin typeface="Verdana" panose="020B0604030504040204" pitchFamily="34" charset="0"/>
                <a:ea typeface="Verdana" panose="020B0604030504040204" pitchFamily="34" charset="0"/>
                <a:cs typeface="Arial"/>
              </a:rPr>
              <a:t> </a:t>
            </a:r>
            <a:r>
              <a:rPr sz="900" spc="35" dirty="0">
                <a:solidFill>
                  <a:schemeClr val="bg1"/>
                </a:solidFill>
                <a:latin typeface="Verdana" panose="020B0604030504040204" pitchFamily="34" charset="0"/>
                <a:ea typeface="Verdana" panose="020B0604030504040204" pitchFamily="34" charset="0"/>
                <a:cs typeface="Arial"/>
              </a:rPr>
              <a:t>you</a:t>
            </a:r>
            <a:r>
              <a:rPr sz="900" spc="-25" dirty="0">
                <a:solidFill>
                  <a:schemeClr val="bg1"/>
                </a:solidFill>
                <a:latin typeface="Verdana" panose="020B0604030504040204" pitchFamily="34" charset="0"/>
                <a:ea typeface="Verdana" panose="020B0604030504040204" pitchFamily="34" charset="0"/>
                <a:cs typeface="Arial"/>
              </a:rPr>
              <a:t> </a:t>
            </a:r>
            <a:r>
              <a:rPr sz="900" spc="35" dirty="0">
                <a:solidFill>
                  <a:schemeClr val="bg1"/>
                </a:solidFill>
                <a:latin typeface="Verdana" panose="020B0604030504040204" pitchFamily="34" charset="0"/>
                <a:ea typeface="Verdana" panose="020B0604030504040204" pitchFamily="34" charset="0"/>
                <a:cs typeface="Arial"/>
              </a:rPr>
              <a:t>may</a:t>
            </a:r>
            <a:r>
              <a:rPr sz="900" spc="-55" dirty="0">
                <a:solidFill>
                  <a:schemeClr val="bg1"/>
                </a:solidFill>
                <a:latin typeface="Verdana" panose="020B0604030504040204" pitchFamily="34" charset="0"/>
                <a:ea typeface="Verdana" panose="020B0604030504040204" pitchFamily="34" charset="0"/>
                <a:cs typeface="Arial"/>
              </a:rPr>
              <a:t> </a:t>
            </a:r>
            <a:r>
              <a:rPr sz="900" spc="25" dirty="0">
                <a:solidFill>
                  <a:schemeClr val="bg1"/>
                </a:solidFill>
                <a:latin typeface="Verdana" panose="020B0604030504040204" pitchFamily="34" charset="0"/>
                <a:ea typeface="Verdana" panose="020B0604030504040204" pitchFamily="34" charset="0"/>
                <a:cs typeface="Arial"/>
              </a:rPr>
              <a:t>reach</a:t>
            </a:r>
            <a:r>
              <a:rPr sz="900" spc="-25" dirty="0">
                <a:solidFill>
                  <a:schemeClr val="bg1"/>
                </a:solidFill>
                <a:latin typeface="Verdana" panose="020B0604030504040204" pitchFamily="34" charset="0"/>
                <a:ea typeface="Verdana" panose="020B0604030504040204" pitchFamily="34" charset="0"/>
                <a:cs typeface="Arial"/>
              </a:rPr>
              <a:t> </a:t>
            </a:r>
            <a:r>
              <a:rPr sz="900" spc="35" dirty="0">
                <a:solidFill>
                  <a:schemeClr val="bg1"/>
                </a:solidFill>
                <a:latin typeface="Verdana" panose="020B0604030504040204" pitchFamily="34" charset="0"/>
                <a:ea typeface="Verdana" panose="020B0604030504040204" pitchFamily="34" charset="0"/>
                <a:cs typeface="Arial"/>
              </a:rPr>
              <a:t>him</a:t>
            </a:r>
            <a:r>
              <a:rPr sz="900" spc="-25" dirty="0">
                <a:solidFill>
                  <a:schemeClr val="bg1"/>
                </a:solidFill>
                <a:latin typeface="Verdana" panose="020B0604030504040204" pitchFamily="34" charset="0"/>
                <a:ea typeface="Verdana" panose="020B0604030504040204" pitchFamily="34" charset="0"/>
                <a:cs typeface="Arial"/>
              </a:rPr>
              <a:t> </a:t>
            </a:r>
            <a:r>
              <a:rPr sz="900" spc="20" dirty="0">
                <a:solidFill>
                  <a:schemeClr val="bg1"/>
                </a:solidFill>
                <a:latin typeface="Verdana" panose="020B0604030504040204" pitchFamily="34" charset="0"/>
                <a:ea typeface="Verdana" panose="020B0604030504040204" pitchFamily="34" charset="0"/>
                <a:cs typeface="Arial"/>
              </a:rPr>
              <a:t>at</a:t>
            </a:r>
            <a:r>
              <a:rPr lang="en-US" sz="900" spc="20" dirty="0">
                <a:solidFill>
                  <a:schemeClr val="bg1"/>
                </a:solidFill>
                <a:latin typeface="Verdana" panose="020B0604030504040204" pitchFamily="34" charset="0"/>
                <a:ea typeface="Verdana" panose="020B0604030504040204" pitchFamily="34" charset="0"/>
                <a:cs typeface="Arial"/>
              </a:rPr>
              <a:t>:</a:t>
            </a:r>
            <a:r>
              <a:rPr sz="900" spc="-25" dirty="0">
                <a:solidFill>
                  <a:schemeClr val="bg1"/>
                </a:solidFill>
                <a:latin typeface="Verdana" panose="020B0604030504040204" pitchFamily="34" charset="0"/>
                <a:ea typeface="Verdana" panose="020B0604030504040204" pitchFamily="34" charset="0"/>
                <a:cs typeface="Arial"/>
              </a:rPr>
              <a:t> </a:t>
            </a:r>
            <a:endParaRPr lang="en-US" sz="900" spc="-25" dirty="0">
              <a:solidFill>
                <a:schemeClr val="bg1"/>
              </a:solidFill>
              <a:latin typeface="Verdana" panose="020B0604030504040204" pitchFamily="34" charset="0"/>
              <a:ea typeface="Verdana" panose="020B0604030504040204" pitchFamily="34" charset="0"/>
              <a:cs typeface="Arial"/>
            </a:endParaRPr>
          </a:p>
          <a:p>
            <a:pPr marL="12700" marR="5080">
              <a:lnSpc>
                <a:spcPct val="100000"/>
              </a:lnSpc>
              <a:spcBef>
                <a:spcPts val="100"/>
              </a:spcBef>
            </a:pPr>
            <a:r>
              <a:rPr sz="900" spc="-25" dirty="0">
                <a:solidFill>
                  <a:schemeClr val="bg1"/>
                </a:solidFill>
                <a:latin typeface="Verdana" panose="020B0604030504040204" pitchFamily="34" charset="0"/>
                <a:ea typeface="Verdana" panose="020B0604030504040204" pitchFamily="34" charset="0"/>
                <a:cs typeface="Arial"/>
              </a:rPr>
              <a:t>317-771-7677 </a:t>
            </a:r>
            <a:r>
              <a:rPr sz="900" spc="30" dirty="0">
                <a:solidFill>
                  <a:schemeClr val="bg1"/>
                </a:solidFill>
                <a:latin typeface="Verdana" panose="020B0604030504040204" pitchFamily="34" charset="0"/>
                <a:ea typeface="Verdana" panose="020B0604030504040204" pitchFamily="34" charset="0"/>
                <a:cs typeface="Arial"/>
              </a:rPr>
              <a:t>or  </a:t>
            </a:r>
            <a:r>
              <a:rPr sz="900" u="sng" spc="10" dirty="0">
                <a:solidFill>
                  <a:schemeClr val="bg1"/>
                </a:solidFill>
                <a:uFill>
                  <a:solidFill>
                    <a:srgbClr val="205E9E"/>
                  </a:solidFill>
                </a:uFill>
                <a:latin typeface="Verdana" panose="020B0604030504040204" pitchFamily="34" charset="0"/>
                <a:ea typeface="Verdana" panose="020B0604030504040204" pitchFamily="34" charset="0"/>
                <a:cs typeface="Arial"/>
                <a:hlinkClick r:id="rId2">
                  <a:extLst>
                    <a:ext uri="{A12FA001-AC4F-418D-AE19-62706E023703}">
                      <ahyp:hlinkClr xmlns:ahyp="http://schemas.microsoft.com/office/drawing/2018/hyperlinkcolor" val="tx"/>
                    </a:ext>
                  </a:extLst>
                </a:hlinkClick>
              </a:rPr>
              <a:t>darwins@shurigsolutions.com.</a:t>
            </a:r>
            <a:endParaRPr sz="900" dirty="0">
              <a:solidFill>
                <a:schemeClr val="bg1"/>
              </a:solidFill>
              <a:latin typeface="Verdana" panose="020B0604030504040204" pitchFamily="34" charset="0"/>
              <a:ea typeface="Verdana" panose="020B0604030504040204" pitchFamily="34" charset="0"/>
              <a:cs typeface="Arial"/>
            </a:endParaRPr>
          </a:p>
        </p:txBody>
      </p:sp>
      <p:sp>
        <p:nvSpPr>
          <p:cNvPr id="14" name="TextBox 13">
            <a:extLst>
              <a:ext uri="{FF2B5EF4-FFF2-40B4-BE49-F238E27FC236}">
                <a16:creationId xmlns:a16="http://schemas.microsoft.com/office/drawing/2014/main" id="{F72E33F1-071B-4C14-8D6B-8FDC76BEB568}"/>
              </a:ext>
            </a:extLst>
          </p:cNvPr>
          <p:cNvSpPr txBox="1"/>
          <p:nvPr/>
        </p:nvSpPr>
        <p:spPr>
          <a:xfrm>
            <a:off x="265626" y="193632"/>
            <a:ext cx="4368228" cy="338554"/>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rPr>
              <a:t>US vs International</a:t>
            </a:r>
          </a:p>
        </p:txBody>
      </p:sp>
      <p:sp>
        <p:nvSpPr>
          <p:cNvPr id="16" name="TextBox 15">
            <a:extLst>
              <a:ext uri="{FF2B5EF4-FFF2-40B4-BE49-F238E27FC236}">
                <a16:creationId xmlns:a16="http://schemas.microsoft.com/office/drawing/2014/main" id="{ED65A73F-A9C0-4C6A-A857-CB920372014A}"/>
              </a:ext>
            </a:extLst>
          </p:cNvPr>
          <p:cNvSpPr txBox="1"/>
          <p:nvPr/>
        </p:nvSpPr>
        <p:spPr>
          <a:xfrm>
            <a:off x="456317" y="581300"/>
            <a:ext cx="3860667" cy="1321708"/>
          </a:xfrm>
          <a:prstGeom prst="rect">
            <a:avLst/>
          </a:prstGeom>
          <a:noFill/>
        </p:spPr>
        <p:txBody>
          <a:bodyPr wrap="square" rtlCol="0">
            <a:spAutoFit/>
          </a:bodyPr>
          <a:lstStyle/>
          <a:p>
            <a:pPr marL="0" marR="0">
              <a:lnSpc>
                <a:spcPct val="107000"/>
              </a:lnSpc>
              <a:spcBef>
                <a:spcPts val="0"/>
              </a:spcBef>
              <a:spcAft>
                <a:spcPts val="800"/>
              </a:spcAft>
            </a:pPr>
            <a:r>
              <a:rPr lang="en-US" sz="900" b="1" dirty="0">
                <a:latin typeface="Verdana" panose="020B0604030504040204" pitchFamily="34" charset="0"/>
                <a:ea typeface="Verdana" panose="020B0604030504040204" pitchFamily="34" charset="0"/>
                <a:cs typeface="Times New Roman" panose="02020603050405020304" pitchFamily="18" charset="0"/>
              </a:rPr>
              <a:t>Darwin</a:t>
            </a:r>
            <a:r>
              <a:rPr lang="en-US" sz="900" b="1" dirty="0">
                <a:effectLst/>
                <a:latin typeface="Verdana" panose="020B0604030504040204" pitchFamily="34" charset="0"/>
                <a:ea typeface="Verdana" panose="020B0604030504040204" pitchFamily="34" charset="0"/>
                <a:cs typeface="Times New Roman" panose="02020603050405020304" pitchFamily="18" charset="0"/>
              </a:rPr>
              <a:t>:  </a:t>
            </a:r>
            <a:r>
              <a:rPr lang="en-US" sz="900" dirty="0">
                <a:effectLst/>
                <a:latin typeface="Verdana" panose="020B0604030504040204" pitchFamily="34" charset="0"/>
                <a:ea typeface="Verdana" panose="020B0604030504040204" pitchFamily="34" charset="0"/>
                <a:cs typeface="Times New Roman" panose="02020603050405020304" pitchFamily="18" charset="0"/>
              </a:rPr>
              <a:t>How much time wou</a:t>
            </a:r>
            <a:r>
              <a:rPr lang="en-US" sz="900" dirty="0">
                <a:latin typeface="Verdana" panose="020B0604030504040204" pitchFamily="34" charset="0"/>
                <a:ea typeface="Verdana" panose="020B0604030504040204" pitchFamily="34" charset="0"/>
                <a:cs typeface="Times New Roman" panose="02020603050405020304" pitchFamily="18" charset="0"/>
              </a:rPr>
              <a:t>ld you say you spend on US vs International intelligence?</a:t>
            </a:r>
          </a:p>
          <a:p>
            <a:pPr marL="0" marR="0">
              <a:lnSpc>
                <a:spcPct val="107000"/>
              </a:lnSpc>
              <a:spcBef>
                <a:spcPts val="0"/>
              </a:spcBef>
              <a:spcAft>
                <a:spcPts val="800"/>
              </a:spcAft>
            </a:pPr>
            <a:r>
              <a:rPr lang="en-US" sz="900" b="1" dirty="0">
                <a:effectLst/>
                <a:latin typeface="Verdana" panose="020B0604030504040204" pitchFamily="34" charset="0"/>
                <a:ea typeface="Verdana" panose="020B0604030504040204" pitchFamily="34" charset="0"/>
                <a:cs typeface="Times New Roman" panose="02020603050405020304" pitchFamily="18" charset="0"/>
              </a:rPr>
              <a:t>René:  </a:t>
            </a:r>
            <a:r>
              <a:rPr lang="en-US" sz="900" dirty="0">
                <a:effectLst/>
                <a:latin typeface="Verdana" panose="020B0604030504040204" pitchFamily="34" charset="0"/>
                <a:ea typeface="Verdana" panose="020B0604030504040204" pitchFamily="34" charset="0"/>
                <a:cs typeface="Times New Roman" panose="02020603050405020304" pitchFamily="18" charset="0"/>
              </a:rPr>
              <a:t>I would say 50:50.  IVDR is coming to fruition in May which is going well, but still a big undertaking and something that we’re concerned about.  So, I’m still watching out for those types of documents for Europe.</a:t>
            </a:r>
            <a:endParaRPr lang="en-US" sz="900" b="1"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900" dirty="0">
                <a:latin typeface="Verdana" panose="020B0604030504040204" pitchFamily="34" charset="0"/>
                <a:ea typeface="Verdana" panose="020B0604030504040204" pitchFamily="34" charset="0"/>
                <a:cs typeface="Times New Roman" panose="02020603050405020304" pitchFamily="18" charset="0"/>
              </a:rPr>
              <a:t>(Continue to video link)</a:t>
            </a:r>
          </a:p>
        </p:txBody>
      </p:sp>
      <p:pic>
        <p:nvPicPr>
          <p:cNvPr id="17" name="Picture 16">
            <a:hlinkClick r:id="rId3" tooltip="Video Link"/>
            <a:extLst>
              <a:ext uri="{FF2B5EF4-FFF2-40B4-BE49-F238E27FC236}">
                <a16:creationId xmlns:a16="http://schemas.microsoft.com/office/drawing/2014/main" id="{0038BBCD-3AAE-42A6-8604-AD6101395D81}"/>
              </a:ext>
            </a:extLst>
          </p:cNvPr>
          <p:cNvPicPr>
            <a:picLocks noChangeAspect="1"/>
          </p:cNvPicPr>
          <p:nvPr/>
        </p:nvPicPr>
        <p:blipFill>
          <a:blip r:embed="rId4"/>
          <a:stretch>
            <a:fillRect/>
          </a:stretch>
        </p:blipFill>
        <p:spPr>
          <a:xfrm>
            <a:off x="5012357" y="885835"/>
            <a:ext cx="1207113" cy="384081"/>
          </a:xfrm>
          <a:prstGeom prst="rect">
            <a:avLst/>
          </a:prstGeom>
        </p:spPr>
      </p:pic>
      <p:cxnSp>
        <p:nvCxnSpPr>
          <p:cNvPr id="19" name="Straight Connector 18">
            <a:extLst>
              <a:ext uri="{FF2B5EF4-FFF2-40B4-BE49-F238E27FC236}">
                <a16:creationId xmlns:a16="http://schemas.microsoft.com/office/drawing/2014/main" id="{FDB5EBFA-E1F0-427B-8DD9-A7F47DFCF5CD}"/>
              </a:ext>
            </a:extLst>
          </p:cNvPr>
          <p:cNvCxnSpPr/>
          <p:nvPr/>
        </p:nvCxnSpPr>
        <p:spPr>
          <a:xfrm>
            <a:off x="259916" y="4385973"/>
            <a:ext cx="431543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D85B6B9-F349-438C-BBDF-AD080711C99B}"/>
              </a:ext>
            </a:extLst>
          </p:cNvPr>
          <p:cNvSpPr txBox="1"/>
          <p:nvPr/>
        </p:nvSpPr>
        <p:spPr>
          <a:xfrm>
            <a:off x="259916" y="4514786"/>
            <a:ext cx="4533502" cy="338554"/>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rPr>
              <a:t>Why invest in Regulatory Intelligence</a:t>
            </a:r>
          </a:p>
        </p:txBody>
      </p:sp>
      <p:sp>
        <p:nvSpPr>
          <p:cNvPr id="22" name="TextBox 21">
            <a:extLst>
              <a:ext uri="{FF2B5EF4-FFF2-40B4-BE49-F238E27FC236}">
                <a16:creationId xmlns:a16="http://schemas.microsoft.com/office/drawing/2014/main" id="{E13B790C-4779-41CF-9E11-5EF4DF902BC3}"/>
              </a:ext>
            </a:extLst>
          </p:cNvPr>
          <p:cNvSpPr txBox="1"/>
          <p:nvPr/>
        </p:nvSpPr>
        <p:spPr>
          <a:xfrm>
            <a:off x="318416" y="4973760"/>
            <a:ext cx="3933772" cy="2376933"/>
          </a:xfrm>
          <a:prstGeom prst="rect">
            <a:avLst/>
          </a:prstGeom>
          <a:noFill/>
        </p:spPr>
        <p:txBody>
          <a:bodyPr wrap="square" rtlCol="0">
            <a:spAutoFit/>
          </a:bodyPr>
          <a:lstStyle/>
          <a:p>
            <a:pPr marL="0" marR="0">
              <a:lnSpc>
                <a:spcPct val="107000"/>
              </a:lnSpc>
              <a:spcBef>
                <a:spcPts val="0"/>
              </a:spcBef>
              <a:spcAft>
                <a:spcPts val="800"/>
              </a:spcAft>
            </a:pPr>
            <a:r>
              <a:rPr lang="en-US" sz="900" b="1" dirty="0">
                <a:effectLst/>
                <a:latin typeface="Verdana" panose="020B0604030504040204" pitchFamily="34" charset="0"/>
                <a:ea typeface="Calibri" panose="020F0502020204030204" pitchFamily="34" charset="0"/>
                <a:cs typeface="Times New Roman" panose="02020603050405020304" pitchFamily="18" charset="0"/>
              </a:rPr>
              <a:t>Darwin:  </a:t>
            </a:r>
            <a:r>
              <a:rPr lang="en-US" sz="900" dirty="0">
                <a:effectLst/>
                <a:latin typeface="Verdana" panose="020B0604030504040204" pitchFamily="34" charset="0"/>
                <a:ea typeface="Calibri" panose="020F0502020204030204" pitchFamily="34" charset="0"/>
                <a:cs typeface="Times New Roman" panose="02020603050405020304" pitchFamily="18" charset="0"/>
              </a:rPr>
              <a:t>Tell me why a CEO of a $700m - $1 billion company should invest in a Regulatory Intelligence position.</a:t>
            </a:r>
          </a:p>
          <a:p>
            <a:pPr marL="0" marR="0">
              <a:lnSpc>
                <a:spcPct val="107000"/>
              </a:lnSpc>
              <a:spcBef>
                <a:spcPts val="0"/>
              </a:spcBef>
              <a:spcAft>
                <a:spcPts val="800"/>
              </a:spcAft>
            </a:pPr>
            <a:endParaRPr lang="en-US" sz="900" b="1" dirty="0">
              <a:latin typeface="Verdan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b="1" dirty="0">
                <a:effectLst/>
                <a:latin typeface="Verdana" panose="020B0604030504040204" pitchFamily="34" charset="0"/>
                <a:ea typeface="Calibri" panose="020F0502020204030204" pitchFamily="34" charset="0"/>
                <a:cs typeface="Times New Roman" panose="02020603050405020304" pitchFamily="18" charset="0"/>
              </a:rPr>
              <a:t>René:  </a:t>
            </a:r>
            <a:r>
              <a:rPr lang="en-US" sz="900" dirty="0">
                <a:effectLst/>
                <a:latin typeface="Verdana" panose="020B0604030504040204" pitchFamily="34" charset="0"/>
                <a:ea typeface="Calibri" panose="020F0502020204030204" pitchFamily="34" charset="0"/>
                <a:cs typeface="Times New Roman" panose="02020603050405020304" pitchFamily="18" charset="0"/>
              </a:rPr>
              <a:t> If you don’t invest in this position you’re going to get left behind.  The bottom line is everybody else is investing in this, they are the ones trying to get in front of the regulations, and will see the changes faster and won’t end up with audits or recalls because they are keeping up with these changes.</a:t>
            </a:r>
          </a:p>
          <a:p>
            <a:pPr marL="0" marR="0">
              <a:lnSpc>
                <a:spcPct val="107000"/>
              </a:lnSpc>
              <a:spcBef>
                <a:spcPts val="0"/>
              </a:spcBef>
              <a:spcAft>
                <a:spcPts val="800"/>
              </a:spcAft>
            </a:pPr>
            <a:r>
              <a:rPr lang="en-US" sz="900" dirty="0">
                <a:latin typeface="Verdana" panose="020B0604030504040204" pitchFamily="34" charset="0"/>
                <a:ea typeface="Calibri" panose="020F0502020204030204" pitchFamily="34" charset="0"/>
                <a:cs typeface="Times New Roman" panose="02020603050405020304" pitchFamily="18" charset="0"/>
              </a:rPr>
              <a:t>Also, you will burn out your RA employees if you are expecting them to do their normal workload and intelligence.</a:t>
            </a:r>
          </a:p>
          <a:p>
            <a:pPr marL="0" marR="0">
              <a:lnSpc>
                <a:spcPct val="107000"/>
              </a:lnSpc>
              <a:spcBef>
                <a:spcPts val="0"/>
              </a:spcBef>
              <a:spcAft>
                <a:spcPts val="800"/>
              </a:spcAft>
            </a:pPr>
            <a:r>
              <a:rPr lang="en-US" sz="900" dirty="0">
                <a:latin typeface="Verdana" panose="020B0604030504040204" pitchFamily="34" charset="0"/>
                <a:ea typeface="Verdana" panose="020B0604030504040204" pitchFamily="34" charset="0"/>
                <a:cs typeface="Times New Roman" panose="02020603050405020304" pitchFamily="18" charset="0"/>
              </a:rPr>
              <a:t>(Continue to video link)</a:t>
            </a:r>
          </a:p>
          <a:p>
            <a:pPr marL="0" marR="0">
              <a:lnSpc>
                <a:spcPct val="107000"/>
              </a:lnSpc>
              <a:spcBef>
                <a:spcPts val="0"/>
              </a:spcBef>
              <a:spcAft>
                <a:spcPts val="800"/>
              </a:spcAft>
            </a:pPr>
            <a:endParaRPr lang="en-US" sz="900" dirty="0"/>
          </a:p>
        </p:txBody>
      </p:sp>
      <p:pic>
        <p:nvPicPr>
          <p:cNvPr id="23" name="Picture 22">
            <a:hlinkClick r:id="rId5" tooltip="Video Link"/>
            <a:extLst>
              <a:ext uri="{FF2B5EF4-FFF2-40B4-BE49-F238E27FC236}">
                <a16:creationId xmlns:a16="http://schemas.microsoft.com/office/drawing/2014/main" id="{580A8E1D-BB7B-415D-94EF-B25075F82A9E}"/>
              </a:ext>
            </a:extLst>
          </p:cNvPr>
          <p:cNvPicPr>
            <a:picLocks noChangeAspect="1"/>
          </p:cNvPicPr>
          <p:nvPr/>
        </p:nvPicPr>
        <p:blipFill>
          <a:blip r:embed="rId6"/>
          <a:stretch>
            <a:fillRect/>
          </a:stretch>
        </p:blipFill>
        <p:spPr>
          <a:xfrm>
            <a:off x="5158675" y="5192907"/>
            <a:ext cx="1060796" cy="377985"/>
          </a:xfrm>
          <a:prstGeom prst="rect">
            <a:avLst/>
          </a:prstGeom>
        </p:spPr>
      </p:pic>
      <p:cxnSp>
        <p:nvCxnSpPr>
          <p:cNvPr id="24" name="Straight Connector 23">
            <a:extLst>
              <a:ext uri="{FF2B5EF4-FFF2-40B4-BE49-F238E27FC236}">
                <a16:creationId xmlns:a16="http://schemas.microsoft.com/office/drawing/2014/main" id="{D432F4B9-5282-4F26-8E21-BA8685F863FC}"/>
              </a:ext>
            </a:extLst>
          </p:cNvPr>
          <p:cNvCxnSpPr/>
          <p:nvPr/>
        </p:nvCxnSpPr>
        <p:spPr>
          <a:xfrm>
            <a:off x="380384" y="7439653"/>
            <a:ext cx="4315438"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D40AE99-819D-4CF2-B69F-728A288B768F}"/>
              </a:ext>
            </a:extLst>
          </p:cNvPr>
          <p:cNvSpPr txBox="1"/>
          <p:nvPr/>
        </p:nvSpPr>
        <p:spPr>
          <a:xfrm>
            <a:off x="310488" y="7578828"/>
            <a:ext cx="3917916" cy="338554"/>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rPr>
              <a:t>Full Webinar</a:t>
            </a:r>
          </a:p>
        </p:txBody>
      </p:sp>
      <p:pic>
        <p:nvPicPr>
          <p:cNvPr id="26" name="Picture 25">
            <a:hlinkClick r:id="rId7" tooltip="Video Link"/>
            <a:extLst>
              <a:ext uri="{FF2B5EF4-FFF2-40B4-BE49-F238E27FC236}">
                <a16:creationId xmlns:a16="http://schemas.microsoft.com/office/drawing/2014/main" id="{8AF867DB-D98B-4EBB-92E4-2F734C8976F9}"/>
              </a:ext>
            </a:extLst>
          </p:cNvPr>
          <p:cNvPicPr>
            <a:picLocks noChangeAspect="1"/>
          </p:cNvPicPr>
          <p:nvPr/>
        </p:nvPicPr>
        <p:blipFill>
          <a:blip r:embed="rId6"/>
          <a:stretch>
            <a:fillRect/>
          </a:stretch>
        </p:blipFill>
        <p:spPr>
          <a:xfrm>
            <a:off x="5158675" y="7991793"/>
            <a:ext cx="1060796" cy="377985"/>
          </a:xfrm>
          <a:prstGeom prst="rect">
            <a:avLst/>
          </a:prstGeom>
        </p:spPr>
      </p:pic>
      <p:sp>
        <p:nvSpPr>
          <p:cNvPr id="2" name="TextBox 1">
            <a:extLst>
              <a:ext uri="{FF2B5EF4-FFF2-40B4-BE49-F238E27FC236}">
                <a16:creationId xmlns:a16="http://schemas.microsoft.com/office/drawing/2014/main" id="{FE07425E-DBF7-4623-BED5-751B0B9ABD3C}"/>
              </a:ext>
            </a:extLst>
          </p:cNvPr>
          <p:cNvSpPr txBox="1"/>
          <p:nvPr/>
        </p:nvSpPr>
        <p:spPr>
          <a:xfrm>
            <a:off x="259916" y="7966496"/>
            <a:ext cx="4253470" cy="923330"/>
          </a:xfrm>
          <a:prstGeom prst="rect">
            <a:avLst/>
          </a:prstGeom>
          <a:noFill/>
        </p:spPr>
        <p:txBody>
          <a:bodyPr wrap="square" rtlCol="0">
            <a:spAutoFit/>
          </a:bodyPr>
          <a:lstStyle/>
          <a:p>
            <a:pPr algn="ctr"/>
            <a:r>
              <a:rPr lang="en-US" sz="900" dirty="0">
                <a:latin typeface="Verdana" panose="020B0604030504040204" pitchFamily="34" charset="0"/>
                <a:ea typeface="Verdana" panose="020B0604030504040204" pitchFamily="34" charset="0"/>
              </a:rPr>
              <a:t>Do you have a unique product? Are you in a growth phase or lead a company disrupting the MedTech market?  </a:t>
            </a:r>
          </a:p>
          <a:p>
            <a:endParaRPr lang="en-US" sz="900" dirty="0">
              <a:latin typeface="Verdana" panose="020B0604030504040204" pitchFamily="34" charset="0"/>
              <a:ea typeface="Verdana" panose="020B0604030504040204" pitchFamily="34" charset="0"/>
            </a:endParaRPr>
          </a:p>
          <a:p>
            <a:endParaRPr lang="en-US" sz="900" dirty="0">
              <a:latin typeface="Verdana" panose="020B0604030504040204" pitchFamily="34" charset="0"/>
              <a:ea typeface="Verdana" panose="020B0604030504040204" pitchFamily="34" charset="0"/>
            </a:endParaRPr>
          </a:p>
          <a:p>
            <a:pPr algn="ctr"/>
            <a:r>
              <a:rPr lang="en-US" sz="900" dirty="0">
                <a:latin typeface="Verdana" panose="020B0604030504040204" pitchFamily="34" charset="0"/>
                <a:ea typeface="Verdana" panose="020B0604030504040204" pitchFamily="34" charset="0"/>
              </a:rPr>
              <a:t>Reach out to see about setting up a webinar for your company to promote your product.</a:t>
            </a:r>
          </a:p>
        </p:txBody>
      </p:sp>
      <p:cxnSp>
        <p:nvCxnSpPr>
          <p:cNvPr id="15" name="Straight Connector 14">
            <a:extLst>
              <a:ext uri="{FF2B5EF4-FFF2-40B4-BE49-F238E27FC236}">
                <a16:creationId xmlns:a16="http://schemas.microsoft.com/office/drawing/2014/main" id="{F4A3936E-ADD0-4DB8-8FF4-D28FBE8D20D7}"/>
              </a:ext>
            </a:extLst>
          </p:cNvPr>
          <p:cNvCxnSpPr/>
          <p:nvPr/>
        </p:nvCxnSpPr>
        <p:spPr>
          <a:xfrm>
            <a:off x="318416" y="2012440"/>
            <a:ext cx="431543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E2E3590-B31E-4176-981C-453256DE14EF}"/>
              </a:ext>
            </a:extLst>
          </p:cNvPr>
          <p:cNvSpPr txBox="1"/>
          <p:nvPr/>
        </p:nvSpPr>
        <p:spPr>
          <a:xfrm>
            <a:off x="318416" y="2120525"/>
            <a:ext cx="3917916" cy="338554"/>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rPr>
              <a:t>Traits to be successful in RA</a:t>
            </a:r>
          </a:p>
        </p:txBody>
      </p:sp>
      <p:sp>
        <p:nvSpPr>
          <p:cNvPr id="20" name="TextBox 19">
            <a:extLst>
              <a:ext uri="{FF2B5EF4-FFF2-40B4-BE49-F238E27FC236}">
                <a16:creationId xmlns:a16="http://schemas.microsoft.com/office/drawing/2014/main" id="{6C4197E3-F6A1-4B98-89A0-FB8AFFD28C51}"/>
              </a:ext>
            </a:extLst>
          </p:cNvPr>
          <p:cNvSpPr txBox="1"/>
          <p:nvPr/>
        </p:nvSpPr>
        <p:spPr>
          <a:xfrm>
            <a:off x="456380" y="2647482"/>
            <a:ext cx="3860667" cy="1618072"/>
          </a:xfrm>
          <a:prstGeom prst="rect">
            <a:avLst/>
          </a:prstGeom>
          <a:noFill/>
        </p:spPr>
        <p:txBody>
          <a:bodyPr wrap="square" rtlCol="0">
            <a:spAutoFit/>
          </a:bodyPr>
          <a:lstStyle/>
          <a:p>
            <a:pPr marL="0" marR="0">
              <a:lnSpc>
                <a:spcPct val="107000"/>
              </a:lnSpc>
              <a:spcBef>
                <a:spcPts val="0"/>
              </a:spcBef>
              <a:spcAft>
                <a:spcPts val="800"/>
              </a:spcAft>
            </a:pPr>
            <a:r>
              <a:rPr lang="en-US" sz="900" b="1" dirty="0">
                <a:latin typeface="Verdana" panose="020B0604030504040204" pitchFamily="34" charset="0"/>
                <a:ea typeface="Verdana" panose="020B0604030504040204" pitchFamily="34" charset="0"/>
                <a:cs typeface="Times New Roman" panose="02020603050405020304" pitchFamily="18" charset="0"/>
              </a:rPr>
              <a:t>Darwin</a:t>
            </a:r>
            <a:r>
              <a:rPr lang="en-US" sz="900" b="1" dirty="0">
                <a:effectLst/>
                <a:latin typeface="Verdana" panose="020B0604030504040204" pitchFamily="34" charset="0"/>
                <a:ea typeface="Verdana" panose="020B0604030504040204" pitchFamily="34" charset="0"/>
                <a:cs typeface="Times New Roman" panose="02020603050405020304" pitchFamily="18" charset="0"/>
              </a:rPr>
              <a:t>:  </a:t>
            </a:r>
            <a:r>
              <a:rPr lang="en-US" sz="900" dirty="0">
                <a:latin typeface="Verdana" panose="020B0604030504040204" pitchFamily="34" charset="0"/>
                <a:ea typeface="Verdana" panose="020B0604030504040204" pitchFamily="34" charset="0"/>
                <a:cs typeface="Times New Roman" panose="02020603050405020304" pitchFamily="18" charset="0"/>
              </a:rPr>
              <a:t>What would you say are the top traits that someone needs to be successful in Regulatory Affairs?</a:t>
            </a:r>
          </a:p>
          <a:p>
            <a:pPr marL="0" marR="0">
              <a:lnSpc>
                <a:spcPct val="107000"/>
              </a:lnSpc>
              <a:spcBef>
                <a:spcPts val="0"/>
              </a:spcBef>
              <a:spcAft>
                <a:spcPts val="800"/>
              </a:spcAft>
            </a:pPr>
            <a:r>
              <a:rPr lang="en-US" sz="900" b="1" dirty="0">
                <a:effectLst/>
                <a:latin typeface="Verdana" panose="020B0604030504040204" pitchFamily="34" charset="0"/>
                <a:ea typeface="Verdana" panose="020B0604030504040204" pitchFamily="34" charset="0"/>
                <a:cs typeface="Times New Roman" panose="02020603050405020304" pitchFamily="18" charset="0"/>
              </a:rPr>
              <a:t>René:  </a:t>
            </a:r>
            <a:r>
              <a:rPr lang="en-US" sz="900" dirty="0">
                <a:latin typeface="Verdana" panose="020B0604030504040204" pitchFamily="34" charset="0"/>
                <a:ea typeface="Verdana" panose="020B0604030504040204" pitchFamily="34" charset="0"/>
                <a:cs typeface="Times New Roman" panose="02020603050405020304" pitchFamily="18" charset="0"/>
              </a:rPr>
              <a:t>Learner, achiever, and analytical.  Someone excited to learn because that is what you spend most of your time doing.  Analytical because you analyze what you are reading, meaning you can read something but what good is it if you don’t understand it and you can’t understand how it will impact your company.  As an achiever, you are getting things done.</a:t>
            </a:r>
            <a:endParaRPr lang="en-US" sz="9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900" dirty="0">
                <a:latin typeface="Verdana" panose="020B0604030504040204" pitchFamily="34" charset="0"/>
                <a:ea typeface="Verdana" panose="020B0604030504040204" pitchFamily="34" charset="0"/>
                <a:cs typeface="Times New Roman" panose="02020603050405020304" pitchFamily="18" charset="0"/>
              </a:rPr>
              <a:t>(Continue to video link)</a:t>
            </a:r>
          </a:p>
        </p:txBody>
      </p:sp>
      <p:pic>
        <p:nvPicPr>
          <p:cNvPr id="27" name="Picture 26" descr="Graphical user interface, text, application, website&#10;&#10;Description automatically generated">
            <a:extLst>
              <a:ext uri="{FF2B5EF4-FFF2-40B4-BE49-F238E27FC236}">
                <a16:creationId xmlns:a16="http://schemas.microsoft.com/office/drawing/2014/main" id="{410343A9-35A7-4041-BA20-771A582AA3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979858"/>
            <a:ext cx="7556500" cy="1713542"/>
          </a:xfrm>
          <a:prstGeom prst="rect">
            <a:avLst/>
          </a:prstGeom>
        </p:spPr>
      </p:pic>
      <p:pic>
        <p:nvPicPr>
          <p:cNvPr id="28" name="Picture 27">
            <a:hlinkClick r:id="rId9" tooltip="Video Link"/>
            <a:extLst>
              <a:ext uri="{FF2B5EF4-FFF2-40B4-BE49-F238E27FC236}">
                <a16:creationId xmlns:a16="http://schemas.microsoft.com/office/drawing/2014/main" id="{1CE1576C-5F2A-41B4-A6B7-A9160359E54C}"/>
              </a:ext>
            </a:extLst>
          </p:cNvPr>
          <p:cNvPicPr>
            <a:picLocks noChangeAspect="1"/>
          </p:cNvPicPr>
          <p:nvPr/>
        </p:nvPicPr>
        <p:blipFill>
          <a:blip r:embed="rId4"/>
          <a:stretch>
            <a:fillRect/>
          </a:stretch>
        </p:blipFill>
        <p:spPr>
          <a:xfrm>
            <a:off x="5012358" y="2782358"/>
            <a:ext cx="1207113" cy="38408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2222</TotalTime>
  <Words>3088</Words>
  <Application>Microsoft Office PowerPoint</Application>
  <PresentationFormat>Custom</PresentationFormat>
  <Paragraphs>153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Times New Roman</vt:lpstr>
      <vt:lpstr>Verdana</vt:lpstr>
      <vt:lpstr>Office Theme</vt:lpstr>
      <vt:lpstr>Regulatory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Studio Profile</dc:title>
  <dc:subject>The Studio Profile is a brand profile template for Adobe Indesign. The template is 24pp and designed in both A4 (297x 210mm) and US letter (8.5x11”). The profile is a cross between an introduction and a portfolio. It outlines who you are, what you do, how you do it, your service list, your staff and everything else a prospective client would need to know about you. Like all Studio Standard templates it’s fully editable, utilizing character, paragraph and object styles for easy customization.</dc:subject>
  <dc:creator>Studio Standard</dc:creator>
  <cp:lastModifiedBy>Angela Maar</cp:lastModifiedBy>
  <cp:revision>8</cp:revision>
  <dcterms:created xsi:type="dcterms:W3CDTF">2020-12-28T16:28:01Z</dcterms:created>
  <dcterms:modified xsi:type="dcterms:W3CDTF">2022-04-07T17:39:01Z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2020-08-14T00:00:00Z</vt:filetime>
  </property>
  <property fmtid="{D5CDD505-2E9C-101B-9397-08002B2CF9AE}" pid="3" name="Creator">
    <vt:lpwstr>Adobe InDesign CC 13.0 (Windows)</vt:lpwstr>
  </property>
  <property fmtid="{D5CDD505-2E9C-101B-9397-08002B2CF9AE}" pid="4" name="LastSaved">
    <vt:filetime>2020-12-28T00:00:00Z</vt:filetime>
  </property>
</Properties>
</file>